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mpe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4" r:id="rId2"/>
    <p:sldId id="265" r:id="rId3"/>
    <p:sldId id="258" r:id="rId4"/>
    <p:sldId id="259" r:id="rId5"/>
    <p:sldId id="260" r:id="rId6"/>
    <p:sldId id="262" r:id="rId7"/>
    <p:sldId id="263" r:id="rId8"/>
    <p:sldId id="272" r:id="rId9"/>
    <p:sldId id="270" r:id="rId10"/>
    <p:sldId id="273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0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825D11-3847-4D82-9C45-9179AA6585B8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5CD8E5-8647-49EC-98EC-04B2481D033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2" Type="http://schemas.openxmlformats.org/officeDocument/2006/relationships/slideLayout" Target="../slideLayouts/slideLayout1.xml"/><Relationship Id="rId1" Type="http://schemas.openxmlformats.org/officeDocument/2006/relationships/audio" Target="../media/media1.mp3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pc\Documents\&#1084;&#1086;&#1080;%20&#1087;&#1088;&#1077;&#1079;&#1077;&#1085;&#1090;&#1072;&#1094;&#1080;&#1080;%20&#1080;%20&#1087;&#1088;&#1086;&#1077;&#1082;&#1090;&#1099;\&#1059;&#1075;&#1072;&#1076;&#1072;&#1081;%20&#1084;&#1077;&#1083;&#1086;&#1076;&#1080;&#1102;\&#1087;&#1077;&#1089;&#1085;&#1103;%20&#1087;&#1088;&#1086;%20&#1080;&#1082;&#1086;&#1090;&#1091;.mp4" TargetMode="Externa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pc\Documents\&#1084;&#1086;&#1080;%20&#1087;&#1088;&#1077;&#1079;&#1077;&#1085;&#1090;&#1072;&#1094;&#1080;&#1080;%20&#1080;%20&#1087;&#1088;&#1086;&#1077;&#1082;&#1090;&#1099;\&#1059;&#1075;&#1072;&#1076;&#1072;&#1081;%20&#1084;&#1077;&#1083;&#1086;&#1076;&#1080;&#1102;\&#1072;&#1093;%20&#1077;&#1089;&#1083;&#1080;%20&#1073;&#1099;.mp4" TargetMode="Externa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pc\Documents\&#1084;&#1086;&#1080;%20&#1087;&#1088;&#1077;&#1079;&#1077;&#1085;&#1090;&#1072;&#1094;&#1080;&#1080;%20&#1080;%20&#1087;&#1088;&#1086;&#1077;&#1082;&#1090;&#1099;\&#1059;&#1075;&#1072;&#1076;&#1072;&#1081;%20&#1084;&#1077;&#1083;&#1086;&#1076;&#1080;&#1102;\&#1055;&#1077;&#1089;&#1085;&#1103;%20&#1050;&#1088;&#1086;&#1082;&#1086;&#1076;&#1080;&#1083;&#1072;%20&#1043;&#1077;&#1085;&#1099;%20(&#1075;&#1086;&#1083;&#1091;&#1073;&#1086;&#1081;%20&#1074;&#1072;&#1075;&#1086;&#1085;-%20&#1088;&#1091;&#1089;&#1089;&#1082;&#1072;&#1103;%20&#1074;&#1077;&#1088;&#1089;&#1080;&#1103;).mp4" TargetMode="Externa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pc\Documents\&#1084;&#1086;&#1080;%20&#1087;&#1088;&#1077;&#1079;&#1077;&#1085;&#1090;&#1072;&#1094;&#1080;&#1080;%20&#1080;%20&#1087;&#1088;&#1086;&#1077;&#1082;&#1090;&#1099;\&#1059;&#1075;&#1072;&#1076;&#1072;&#1081;%20&#1084;&#1077;&#1083;&#1086;&#1076;&#1080;&#1102;\&#1055;&#1077;&#1089;&#1077;&#1085;&#1082;&#1072;%20&#1083;&#1100;&#1074;&#1077;&#1085;&#1082;&#1072;%20&#1080;%20&#1095;&#1077;&#1088;&#1077;&#1087;&#1072;&#1093;&#1080;.mp4" TargetMode="Externa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pc\Documents\&#1084;&#1086;&#1080;%20&#1087;&#1088;&#1077;&#1079;&#1077;&#1085;&#1090;&#1072;&#1094;&#1080;&#1080;%20&#1080;%20&#1087;&#1088;&#1086;&#1077;&#1082;&#1090;&#1099;\&#1059;&#1075;&#1072;&#1076;&#1072;&#1081;%20&#1084;&#1077;&#1083;&#1086;&#1076;&#1080;&#1102;\&#1055;&#1077;&#1089;&#1085;&#1103;%20&#1052;&#1072;&#1090;&#1088;&#1086;&#1089;&#1082;&#1080;&#1085;&#1072;%20&#1047;&#1080;&#1084;&#1072;%20&#1074;%20&#1055;&#1088;&#1086;&#1089;&#1090;&#1086;&#1082;&#1074;&#1072;&#1096;&#1080;&#1085;&#1086;.avi.mp4" TargetMode="Externa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audio9.wav"/><Relationship Id="rId13" Type="http://schemas.openxmlformats.org/officeDocument/2006/relationships/image" Target="../media/image12.wmf"/><Relationship Id="rId18" Type="http://schemas.openxmlformats.org/officeDocument/2006/relationships/image" Target="../media/image17.png"/><Relationship Id="rId3" Type="http://schemas.openxmlformats.org/officeDocument/2006/relationships/audio" Target="../media/audio4.wav"/><Relationship Id="rId21" Type="http://schemas.openxmlformats.org/officeDocument/2006/relationships/slide" Target="slide11.xml"/><Relationship Id="rId7" Type="http://schemas.openxmlformats.org/officeDocument/2006/relationships/audio" Target="../media/audio8.wav"/><Relationship Id="rId12" Type="http://schemas.openxmlformats.org/officeDocument/2006/relationships/audio" Target="../media/audio11.wav"/><Relationship Id="rId17" Type="http://schemas.openxmlformats.org/officeDocument/2006/relationships/image" Target="../media/image16.png"/><Relationship Id="rId2" Type="http://schemas.openxmlformats.org/officeDocument/2006/relationships/audio" Target="../media/audio3.wav"/><Relationship Id="rId16" Type="http://schemas.openxmlformats.org/officeDocument/2006/relationships/image" Target="../media/image15.gif"/><Relationship Id="rId20" Type="http://schemas.openxmlformats.org/officeDocument/2006/relationships/image" Target="../media/image19.png"/><Relationship Id="rId1" Type="http://schemas.openxmlformats.org/officeDocument/2006/relationships/audio" Target="../media/audio2.wav"/><Relationship Id="rId6" Type="http://schemas.openxmlformats.org/officeDocument/2006/relationships/audio" Target="../media/audio7.wav"/><Relationship Id="rId11" Type="http://schemas.openxmlformats.org/officeDocument/2006/relationships/audio" Target="../media/audio1.wav"/><Relationship Id="rId5" Type="http://schemas.openxmlformats.org/officeDocument/2006/relationships/audio" Target="../media/audio6.wav"/><Relationship Id="rId15" Type="http://schemas.openxmlformats.org/officeDocument/2006/relationships/image" Target="../media/image14.jpeg"/><Relationship Id="rId10" Type="http://schemas.openxmlformats.org/officeDocument/2006/relationships/slideLayout" Target="../slideLayouts/slideLayout7.xml"/><Relationship Id="rId19" Type="http://schemas.openxmlformats.org/officeDocument/2006/relationships/image" Target="../media/image18.png"/><Relationship Id="rId4" Type="http://schemas.openxmlformats.org/officeDocument/2006/relationships/audio" Target="../media/audio5.wav"/><Relationship Id="rId9" Type="http://schemas.openxmlformats.org/officeDocument/2006/relationships/audio" Target="../media/audio10.wav"/><Relationship Id="rId14" Type="http://schemas.openxmlformats.org/officeDocument/2006/relationships/image" Target="../media/image13.wmf"/><Relationship Id="rId22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pc\Documents\&#1084;&#1086;&#1080;%20&#1087;&#1088;&#1077;&#1079;&#1077;&#1085;&#1090;&#1072;&#1094;&#1080;&#1080;%20&#1080;%20&#1087;&#1088;&#1086;&#1077;&#1082;&#1090;&#1099;\&#1059;&#1075;&#1072;&#1076;&#1072;&#1081;%20&#1084;&#1077;&#1083;&#1086;&#1076;&#1080;&#1102;\FON-Ugaday-melodiyu-Zastavka(muzofon.com).mp3" TargetMode="External"/><Relationship Id="rId5" Type="http://schemas.openxmlformats.org/officeDocument/2006/relationships/image" Target="../media/image25.gif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5213" y="978878"/>
            <a:ext cx="6613574" cy="4290644"/>
          </a:xfrm>
        </p:spPr>
        <p:txBody>
          <a:bodyPr>
            <a:prstTxWarp prst="textWave2">
              <a:avLst>
                <a:gd name="adj1" fmla="val 12500"/>
                <a:gd name="adj2" fmla="val 1231"/>
              </a:avLst>
            </a:prstTxWarp>
            <a:noAutofit/>
          </a:bodyPr>
          <a:lstStyle/>
          <a:p>
            <a:r>
              <a:rPr lang="ru-RU" sz="10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Угадай </a:t>
            </a:r>
            <a:br>
              <a:rPr lang="ru-RU" sz="10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</a:br>
            <a:r>
              <a:rPr lang="ru-RU" sz="10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мелодию</a:t>
            </a:r>
          </a:p>
        </p:txBody>
      </p:sp>
      <p:pic>
        <p:nvPicPr>
          <p:cNvPr id="7" name="Угадай мелодию – Заставка (www.petamusic.ru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7547066" y="5758961"/>
            <a:ext cx="457200" cy="60960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499992" y="5591331"/>
            <a:ext cx="4471621" cy="88442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Автор:Покидюк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А.В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Shape 52"/>
          <p:cNvPicPr preferRelativeResize="0"/>
          <p:nvPr/>
        </p:nvPicPr>
        <p:blipFill>
          <a:blip r:embed="rId5" cstate="print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80185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://www.sergiev-posad.ru/www/news/2017/1/1717343906018488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4">
                <a:lumMod val="40000"/>
                <a:lumOff val="6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4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901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6703" y="61543"/>
            <a:ext cx="2431073" cy="1325563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пульти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6" name="Picture 8" descr="http://static.kinokopilka.tv/system/images/playlists/images/000/506/281/506281_original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1890399" cy="189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5580112" y="127456"/>
            <a:ext cx="2664296" cy="1208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Детские песни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60" name="Picture 12" descr="http://aginix.org.ru/jevllnt/skachat_universalnyy_audio_proigryvatel_besplatno_25506_1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556792"/>
            <a:ext cx="1749702" cy="1921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771800" y="2420888"/>
            <a:ext cx="3096344" cy="11029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песни</a:t>
            </a:r>
          </a:p>
        </p:txBody>
      </p:sp>
      <p:pic>
        <p:nvPicPr>
          <p:cNvPr id="2066" name="Picture 18" descr="http://www.fannone.com/i/2017/01/colorful-music-note-wallpaper-h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789040"/>
            <a:ext cx="2048486" cy="2048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Заголовок 1"/>
          <p:cNvSpPr txBox="1">
            <a:spLocks/>
          </p:cNvSpPr>
          <p:nvPr/>
        </p:nvSpPr>
        <p:spPr>
          <a:xfrm>
            <a:off x="2524822" y="2793611"/>
            <a:ext cx="243107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2639122" y="2946011"/>
            <a:ext cx="243107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2753421" y="3098410"/>
            <a:ext cx="243107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2576200" y="2054630"/>
            <a:ext cx="243107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2867722" y="3250811"/>
            <a:ext cx="243107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Заголовок 1"/>
          <p:cNvSpPr txBox="1">
            <a:spLocks/>
          </p:cNvSpPr>
          <p:nvPr/>
        </p:nvSpPr>
        <p:spPr>
          <a:xfrm>
            <a:off x="86784" y="3304905"/>
            <a:ext cx="2431073" cy="1209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64240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2" grpId="0"/>
      <p:bldP spid="20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4716016" y="5877273"/>
            <a:ext cx="3240360" cy="792088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99CC">
                  <a:gamma/>
                  <a:shade val="46275"/>
                  <a:invGamma/>
                </a:srgbClr>
              </a:gs>
              <a:gs pos="50000">
                <a:srgbClr val="FF99CC"/>
              </a:gs>
              <a:gs pos="100000">
                <a:srgbClr val="FF99C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Пусть говорят что женской дружбы не бывает…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59833" y="332657"/>
            <a:ext cx="337624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Мульти - </a:t>
            </a:r>
            <a:r>
              <a:rPr lang="ru-RU" sz="3600" b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пульти</a:t>
            </a:r>
            <a:r>
              <a:rPr lang="ru-RU" sz="36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ru-RU" sz="36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1" name="AutoShape 3"/>
          <p:cNvSpPr>
            <a:spLocks noChangeArrowheads="1"/>
          </p:cNvSpPr>
          <p:nvPr/>
        </p:nvSpPr>
        <p:spPr bwMode="auto">
          <a:xfrm>
            <a:off x="4716016" y="4797153"/>
            <a:ext cx="3240360" cy="936104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99CC">
                  <a:gamma/>
                  <a:shade val="46275"/>
                  <a:invGamma/>
                </a:srgbClr>
              </a:gs>
              <a:gs pos="50000">
                <a:srgbClr val="FF99CC"/>
              </a:gs>
              <a:gs pos="100000">
                <a:srgbClr val="FF99C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Говорят мы бяки буки…</a:t>
            </a:r>
          </a:p>
          <a:p>
            <a:pPr algn="ctr"/>
            <a:endParaRPr lang="ru-RU" sz="24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22" name="AutoShape 3"/>
          <p:cNvSpPr>
            <a:spLocks noChangeArrowheads="1"/>
          </p:cNvSpPr>
          <p:nvPr/>
        </p:nvSpPr>
        <p:spPr bwMode="auto">
          <a:xfrm>
            <a:off x="467544" y="4797153"/>
            <a:ext cx="3672408" cy="936104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99CC">
                  <a:gamma/>
                  <a:shade val="46275"/>
                  <a:invGamma/>
                </a:srgbClr>
              </a:gs>
              <a:gs pos="50000">
                <a:srgbClr val="FF99CC"/>
              </a:gs>
              <a:gs pos="100000">
                <a:srgbClr val="FF99C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Говорят не повезет если Черный кот  дорогу перейдет..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AutoShape 3"/>
          <p:cNvSpPr>
            <a:spLocks noChangeArrowheads="1"/>
          </p:cNvSpPr>
          <p:nvPr/>
        </p:nvSpPr>
        <p:spPr bwMode="auto">
          <a:xfrm>
            <a:off x="467544" y="5877273"/>
            <a:ext cx="3672408" cy="792088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99CC">
                  <a:gamma/>
                  <a:shade val="46275"/>
                  <a:invGamma/>
                </a:srgbClr>
              </a:gs>
              <a:gs pos="50000">
                <a:srgbClr val="FF99CC"/>
              </a:gs>
              <a:gs pos="100000">
                <a:srgbClr val="FF99C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Говорят, что если кто-нибудь икает…</a:t>
            </a:r>
            <a:endParaRPr lang="ru-RU" b="1" dirty="0" smtClean="0">
              <a:solidFill>
                <a:srgbClr val="002060"/>
              </a:solidFill>
              <a:latin typeface="Monotype Corsiva" pitchFamily="66" charset="0"/>
            </a:endParaRPr>
          </a:p>
          <a:p>
            <a:pPr algn="ctr"/>
            <a:endParaRPr lang="ru-RU" sz="28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27984" y="278092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539552" y="5949280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песня про икоту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email"/>
          <a:stretch>
            <a:fillRect/>
          </a:stretch>
        </p:blipFill>
        <p:spPr>
          <a:xfrm>
            <a:off x="2123728" y="980728"/>
            <a:ext cx="4876800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animBg="1"/>
      <p:bldP spid="21" grpId="0" animBg="1"/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4788024" y="5949280"/>
            <a:ext cx="3024336" cy="90872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99CC">
                  <a:gamma/>
                  <a:shade val="46275"/>
                  <a:invGamma/>
                </a:srgbClr>
              </a:gs>
              <a:gs pos="50000">
                <a:srgbClr val="FF99CC"/>
              </a:gs>
              <a:gs pos="100000">
                <a:srgbClr val="FF99C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Маленькие дети ни за что на свете …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59833" y="332657"/>
            <a:ext cx="337624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Мульти - </a:t>
            </a:r>
            <a:r>
              <a:rPr lang="ru-RU" sz="3600" b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пульти</a:t>
            </a:r>
            <a:r>
              <a:rPr lang="ru-RU" sz="36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ru-RU" sz="36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1" name="AutoShape 3"/>
          <p:cNvSpPr>
            <a:spLocks noChangeArrowheads="1"/>
          </p:cNvSpPr>
          <p:nvPr/>
        </p:nvSpPr>
        <p:spPr bwMode="auto">
          <a:xfrm>
            <a:off x="395536" y="6065913"/>
            <a:ext cx="2952328" cy="792088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99CC">
                  <a:gamma/>
                  <a:shade val="46275"/>
                  <a:invGamma/>
                </a:srgbClr>
              </a:gs>
              <a:gs pos="50000">
                <a:srgbClr val="FF99CC"/>
              </a:gs>
              <a:gs pos="100000">
                <a:srgbClr val="FF99C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Маленькой елочке холодно зимой…</a:t>
            </a:r>
            <a:endParaRPr lang="ru-RU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22" name="AutoShape 3"/>
          <p:cNvSpPr>
            <a:spLocks noChangeArrowheads="1"/>
          </p:cNvSpPr>
          <p:nvPr/>
        </p:nvSpPr>
        <p:spPr bwMode="auto">
          <a:xfrm>
            <a:off x="395536" y="5085184"/>
            <a:ext cx="3096344" cy="864096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99CC">
                  <a:gamma/>
                  <a:shade val="46275"/>
                  <a:invGamma/>
                </a:srgbClr>
              </a:gs>
              <a:gs pos="50000">
                <a:srgbClr val="FF99CC"/>
              </a:gs>
              <a:gs pos="100000">
                <a:srgbClr val="FF99C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Маленькая страна кто мне расскажет где она …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AutoShape 3"/>
          <p:cNvSpPr>
            <a:spLocks noChangeArrowheads="1"/>
          </p:cNvSpPr>
          <p:nvPr/>
        </p:nvSpPr>
        <p:spPr bwMode="auto">
          <a:xfrm>
            <a:off x="4788024" y="5013176"/>
            <a:ext cx="3096344" cy="836712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99CC">
                  <a:gamma/>
                  <a:shade val="46275"/>
                  <a:invGamma/>
                </a:srgbClr>
              </a:gs>
              <a:gs pos="50000">
                <a:srgbClr val="FF99CC"/>
              </a:gs>
              <a:gs pos="100000">
                <a:srgbClr val="FF99C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Маленький домик, русская печка…</a:t>
            </a:r>
            <a:endParaRPr lang="ru-RU" sz="2000" b="1" dirty="0">
              <a:solidFill>
                <a:schemeClr val="tx2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27984" y="278092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" name="ах если бы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email"/>
          <a:stretch>
            <a:fillRect/>
          </a:stretch>
        </p:blipFill>
        <p:spPr>
          <a:xfrm>
            <a:off x="1835696" y="980728"/>
            <a:ext cx="5169768" cy="38773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animBg="1"/>
      <p:bldP spid="21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4788024" y="5949280"/>
            <a:ext cx="3024336" cy="90872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99CC">
                  <a:gamma/>
                  <a:shade val="46275"/>
                  <a:invGamma/>
                </a:srgbClr>
              </a:gs>
              <a:gs pos="50000">
                <a:srgbClr val="FF99CC"/>
              </a:gs>
              <a:gs pos="100000">
                <a:srgbClr val="FF99C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Паровоз умчится прямо на границу…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59833" y="332657"/>
            <a:ext cx="337624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Мульти - </a:t>
            </a:r>
            <a:r>
              <a:rPr lang="ru-RU" sz="3600" b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пульти</a:t>
            </a:r>
            <a:r>
              <a:rPr lang="ru-RU" sz="36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ru-RU" sz="36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1" name="AutoShape 3"/>
          <p:cNvSpPr>
            <a:spLocks noChangeArrowheads="1"/>
          </p:cNvSpPr>
          <p:nvPr/>
        </p:nvSpPr>
        <p:spPr bwMode="auto">
          <a:xfrm>
            <a:off x="467544" y="5085185"/>
            <a:ext cx="3096344" cy="792088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99CC">
                  <a:gamma/>
                  <a:shade val="46275"/>
                  <a:invGamma/>
                </a:srgbClr>
              </a:gs>
              <a:gs pos="50000">
                <a:srgbClr val="FF99CC"/>
              </a:gs>
              <a:gs pos="100000">
                <a:srgbClr val="FF99C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Медленно минуты убегают в даль…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AutoShape 3"/>
          <p:cNvSpPr>
            <a:spLocks noChangeArrowheads="1"/>
          </p:cNvSpPr>
          <p:nvPr/>
        </p:nvSpPr>
        <p:spPr bwMode="auto">
          <a:xfrm>
            <a:off x="467544" y="5993904"/>
            <a:ext cx="3096344" cy="864096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99CC">
                  <a:gamma/>
                  <a:shade val="46275"/>
                  <a:invGamma/>
                </a:srgbClr>
              </a:gs>
              <a:gs pos="50000">
                <a:srgbClr val="FF99CC"/>
              </a:gs>
              <a:gs pos="100000">
                <a:srgbClr val="FF99C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Пять минут пять минут это много или мало…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AutoShape 3"/>
          <p:cNvSpPr>
            <a:spLocks noChangeArrowheads="1"/>
          </p:cNvSpPr>
          <p:nvPr/>
        </p:nvSpPr>
        <p:spPr bwMode="auto">
          <a:xfrm>
            <a:off x="4788024" y="5013176"/>
            <a:ext cx="3096344" cy="836712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99CC">
                  <a:gamma/>
                  <a:shade val="46275"/>
                  <a:invGamma/>
                </a:srgbClr>
              </a:gs>
              <a:gs pos="50000">
                <a:srgbClr val="FF99CC"/>
              </a:gs>
              <a:gs pos="100000">
                <a:srgbClr val="FF99C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 едем, едем, едем в далекие края…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27984" y="278092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1" name="Песня Крокодила Гены (голубой вагон- русская версия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email"/>
          <a:stretch>
            <a:fillRect/>
          </a:stretch>
        </p:blipFill>
        <p:spPr>
          <a:xfrm>
            <a:off x="1907704" y="908721"/>
            <a:ext cx="5189173" cy="3891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>
                <p:cTn id="2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9" grpId="0" animBg="1"/>
      <p:bldP spid="21" grpId="0" animBg="1"/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467544" y="5805264"/>
            <a:ext cx="3384376" cy="836712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99CC">
                  <a:gamma/>
                  <a:shade val="46275"/>
                  <a:invGamma/>
                </a:srgbClr>
              </a:gs>
              <a:gs pos="50000">
                <a:srgbClr val="FF99CC"/>
              </a:gs>
              <a:gs pos="100000">
                <a:srgbClr val="FF99C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Какое небо голубое…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59833" y="332657"/>
            <a:ext cx="337624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Мульти - </a:t>
            </a:r>
            <a:r>
              <a:rPr lang="ru-RU" sz="3600" b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пульти</a:t>
            </a:r>
            <a:r>
              <a:rPr lang="ru-RU" sz="36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ru-RU" sz="36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1" name="AutoShape 3"/>
          <p:cNvSpPr>
            <a:spLocks noChangeArrowheads="1"/>
          </p:cNvSpPr>
          <p:nvPr/>
        </p:nvSpPr>
        <p:spPr bwMode="auto">
          <a:xfrm>
            <a:off x="4427984" y="4725145"/>
            <a:ext cx="3312368" cy="936104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99CC">
                  <a:gamma/>
                  <a:shade val="46275"/>
                  <a:invGamma/>
                </a:srgbClr>
              </a:gs>
              <a:gs pos="50000">
                <a:srgbClr val="FF99CC"/>
              </a:gs>
              <a:gs pos="100000">
                <a:srgbClr val="FF99C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Пусть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всега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будет солнце, пусть всегда будет небо…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AutoShape 3"/>
          <p:cNvSpPr>
            <a:spLocks noChangeArrowheads="1"/>
          </p:cNvSpPr>
          <p:nvPr/>
        </p:nvSpPr>
        <p:spPr bwMode="auto">
          <a:xfrm>
            <a:off x="467544" y="4725144"/>
            <a:ext cx="3384376" cy="1008112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99CC">
                  <a:gamma/>
                  <a:shade val="46275"/>
                  <a:invGamma/>
                </a:srgbClr>
              </a:gs>
              <a:gs pos="50000">
                <a:srgbClr val="FF99CC"/>
              </a:gs>
              <a:gs pos="100000">
                <a:srgbClr val="FF99C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Оранжевое солнце, оранжевое небо…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AutoShape 3"/>
          <p:cNvSpPr>
            <a:spLocks noChangeArrowheads="1"/>
          </p:cNvSpPr>
          <p:nvPr/>
        </p:nvSpPr>
        <p:spPr bwMode="auto">
          <a:xfrm>
            <a:off x="4427984" y="5805264"/>
            <a:ext cx="3312368" cy="864096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99CC">
                  <a:gamma/>
                  <a:shade val="46275"/>
                  <a:invGamma/>
                </a:srgbClr>
              </a:gs>
              <a:gs pos="50000">
                <a:srgbClr val="FF99CC"/>
              </a:gs>
              <a:gs pos="100000">
                <a:srgbClr val="FF99C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на солнышке лежу…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27984" y="278092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2" name="Песенка львенка и черепахи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email"/>
          <a:stretch>
            <a:fillRect/>
          </a:stretch>
        </p:blipFill>
        <p:spPr>
          <a:xfrm>
            <a:off x="2195736" y="864282"/>
            <a:ext cx="4824536" cy="35273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video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4427984" y="5805264"/>
            <a:ext cx="3312368" cy="836712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99CC">
                  <a:gamma/>
                  <a:shade val="46275"/>
                  <a:invGamma/>
                </a:srgbClr>
              </a:gs>
              <a:gs pos="50000">
                <a:srgbClr val="FF99CC"/>
              </a:gs>
              <a:gs pos="100000">
                <a:srgbClr val="FF99C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моя любовь живет на 25 этаже…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59833" y="332657"/>
            <a:ext cx="337624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Мульти - </a:t>
            </a:r>
            <a:r>
              <a:rPr lang="ru-RU" sz="3600" b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пульти</a:t>
            </a:r>
            <a:r>
              <a:rPr lang="ru-RU" sz="36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ru-RU" sz="36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1" name="AutoShape 3"/>
          <p:cNvSpPr>
            <a:spLocks noChangeArrowheads="1"/>
          </p:cNvSpPr>
          <p:nvPr/>
        </p:nvSpPr>
        <p:spPr bwMode="auto">
          <a:xfrm>
            <a:off x="4427984" y="4725145"/>
            <a:ext cx="3312368" cy="936104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99CC">
                  <a:gamma/>
                  <a:shade val="46275"/>
                  <a:invGamma/>
                </a:srgbClr>
              </a:gs>
              <a:gs pos="50000">
                <a:srgbClr val="FF99CC"/>
              </a:gs>
              <a:gs pos="100000">
                <a:srgbClr val="FF99C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я хочу перемирия…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AutoShape 3"/>
          <p:cNvSpPr>
            <a:spLocks noChangeArrowheads="1"/>
          </p:cNvSpPr>
          <p:nvPr/>
        </p:nvSpPr>
        <p:spPr bwMode="auto">
          <a:xfrm>
            <a:off x="467544" y="4725145"/>
            <a:ext cx="3024336" cy="936104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99CC">
                  <a:gamma/>
                  <a:shade val="46275"/>
                  <a:invGamma/>
                </a:srgbClr>
              </a:gs>
              <a:gs pos="50000">
                <a:srgbClr val="FF99CC"/>
              </a:gs>
              <a:gs pos="100000">
                <a:srgbClr val="FF99C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я хочу по крышам бегать голубей гонять… 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AutoShape 3"/>
          <p:cNvSpPr>
            <a:spLocks noChangeArrowheads="1"/>
          </p:cNvSpPr>
          <p:nvPr/>
        </p:nvSpPr>
        <p:spPr bwMode="auto">
          <a:xfrm>
            <a:off x="467544" y="5805264"/>
            <a:ext cx="3096344" cy="864096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FF99CC">
                  <a:gamma/>
                  <a:shade val="46275"/>
                  <a:invGamma/>
                </a:srgbClr>
              </a:gs>
              <a:gs pos="50000">
                <a:srgbClr val="FF99CC"/>
              </a:gs>
              <a:gs pos="100000">
                <a:srgbClr val="FF99CC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я все чаще замечаю.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27984" y="278092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" name="Песня Матроскина Зима в Простоквашино.avi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email"/>
          <a:stretch>
            <a:fillRect/>
          </a:stretch>
        </p:blipFill>
        <p:spPr>
          <a:xfrm>
            <a:off x="2051721" y="1196752"/>
            <a:ext cx="4517099" cy="33878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1700808"/>
            <a:ext cx="76328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dirty="0" smtClean="0">
                <a:solidFill>
                  <a:srgbClr val="FF0000"/>
                </a:solidFill>
              </a:rPr>
              <a:t>Приглашается </a:t>
            </a:r>
            <a:r>
              <a:rPr lang="ru-RU" sz="8000" dirty="0" smtClean="0">
                <a:solidFill>
                  <a:srgbClr val="FF0000"/>
                </a:solidFill>
              </a:rPr>
              <a:t>вторая </a:t>
            </a:r>
            <a:r>
              <a:rPr lang="ru-RU" sz="8000" dirty="0" smtClean="0">
                <a:solidFill>
                  <a:srgbClr val="FF0000"/>
                </a:solidFill>
              </a:rPr>
              <a:t>тройка </a:t>
            </a:r>
            <a:r>
              <a:rPr lang="ru-RU" sz="8000" dirty="0" err="1" smtClean="0">
                <a:solidFill>
                  <a:srgbClr val="FF0000"/>
                </a:solidFill>
              </a:rPr>
              <a:t>играков</a:t>
            </a:r>
            <a:endParaRPr lang="ru-RU" sz="8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89" descr="j0397838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AutoShape 41"/>
          <p:cNvSpPr>
            <a:spLocks noChangeArrowheads="1"/>
          </p:cNvSpPr>
          <p:nvPr/>
        </p:nvSpPr>
        <p:spPr bwMode="auto">
          <a:xfrm>
            <a:off x="0" y="0"/>
            <a:ext cx="1403350" cy="1412875"/>
          </a:xfrm>
          <a:custGeom>
            <a:avLst/>
            <a:gdLst>
              <a:gd name="T0" fmla="*/ 701675 w 21600"/>
              <a:gd name="T1" fmla="*/ 0 h 21600"/>
              <a:gd name="T2" fmla="*/ 205500 w 21600"/>
              <a:gd name="T3" fmla="*/ 206895 h 21600"/>
              <a:gd name="T4" fmla="*/ 0 w 21600"/>
              <a:gd name="T5" fmla="*/ 706438 h 21600"/>
              <a:gd name="T6" fmla="*/ 205500 w 21600"/>
              <a:gd name="T7" fmla="*/ 1205980 h 21600"/>
              <a:gd name="T8" fmla="*/ 701675 w 21600"/>
              <a:gd name="T9" fmla="*/ 1412875 h 21600"/>
              <a:gd name="T10" fmla="*/ 1197850 w 21600"/>
              <a:gd name="T11" fmla="*/ 1205980 h 21600"/>
              <a:gd name="T12" fmla="*/ 1403350 w 21600"/>
              <a:gd name="T13" fmla="*/ 706438 h 21600"/>
              <a:gd name="T14" fmla="*/ 1197850 w 21600"/>
              <a:gd name="T15" fmla="*/ 206895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2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476375" y="981075"/>
            <a:ext cx="1008063" cy="1008063"/>
          </a:xfrm>
          <a:prstGeom prst="actionButtonBlank">
            <a:avLst/>
          </a:prstGeom>
          <a:gradFill rotWithShape="1">
            <a:gsLst>
              <a:gs pos="0">
                <a:srgbClr val="76475E"/>
              </a:gs>
              <a:gs pos="50000">
                <a:srgbClr val="FF99CC"/>
              </a:gs>
              <a:gs pos="100000">
                <a:srgbClr val="76475E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3" name="AutoShape 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067175" y="981075"/>
            <a:ext cx="1008063" cy="1008063"/>
          </a:xfrm>
          <a:prstGeom prst="actionButtonBlank">
            <a:avLst/>
          </a:prstGeom>
          <a:gradFill rotWithShape="1">
            <a:gsLst>
              <a:gs pos="0">
                <a:srgbClr val="76475E"/>
              </a:gs>
              <a:gs pos="50000">
                <a:srgbClr val="FF99CC"/>
              </a:gs>
              <a:gs pos="100000">
                <a:srgbClr val="76475E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4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516688" y="981075"/>
            <a:ext cx="1008062" cy="1008063"/>
          </a:xfrm>
          <a:prstGeom prst="actionButtonBlank">
            <a:avLst/>
          </a:prstGeom>
          <a:gradFill rotWithShape="1">
            <a:gsLst>
              <a:gs pos="0">
                <a:srgbClr val="76475E"/>
              </a:gs>
              <a:gs pos="50000">
                <a:srgbClr val="FF99CC"/>
              </a:gs>
              <a:gs pos="100000">
                <a:srgbClr val="76475E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5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476375" y="2852738"/>
            <a:ext cx="1008063" cy="1008062"/>
          </a:xfrm>
          <a:prstGeom prst="actionButtonBlank">
            <a:avLst/>
          </a:prstGeom>
          <a:gradFill rotWithShape="1">
            <a:gsLst>
              <a:gs pos="0">
                <a:srgbClr val="76475E"/>
              </a:gs>
              <a:gs pos="50000">
                <a:srgbClr val="FF99CC"/>
              </a:gs>
              <a:gs pos="100000">
                <a:srgbClr val="76475E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6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476375" y="4724400"/>
            <a:ext cx="1008063" cy="1008063"/>
          </a:xfrm>
          <a:prstGeom prst="actionButtonBlank">
            <a:avLst/>
          </a:prstGeom>
          <a:gradFill rotWithShape="1">
            <a:gsLst>
              <a:gs pos="0">
                <a:srgbClr val="76475E"/>
              </a:gs>
              <a:gs pos="50000">
                <a:srgbClr val="FF99CC"/>
              </a:gs>
              <a:gs pos="100000">
                <a:srgbClr val="76475E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7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067175" y="2852738"/>
            <a:ext cx="1008063" cy="1008062"/>
          </a:xfrm>
          <a:prstGeom prst="actionButtonBlank">
            <a:avLst/>
          </a:prstGeom>
          <a:gradFill rotWithShape="1">
            <a:gsLst>
              <a:gs pos="0">
                <a:srgbClr val="76475E"/>
              </a:gs>
              <a:gs pos="50000">
                <a:srgbClr val="FF99CC"/>
              </a:gs>
              <a:gs pos="100000">
                <a:srgbClr val="76475E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9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516688" y="2852738"/>
            <a:ext cx="1008062" cy="1008062"/>
          </a:xfrm>
          <a:prstGeom prst="actionButtonBlank">
            <a:avLst/>
          </a:prstGeom>
          <a:gradFill rotWithShape="1">
            <a:gsLst>
              <a:gs pos="0">
                <a:srgbClr val="76475E"/>
              </a:gs>
              <a:gs pos="50000">
                <a:srgbClr val="FF99CC"/>
              </a:gs>
              <a:gs pos="100000">
                <a:srgbClr val="76475E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7421" name="Picture 25" descr="en00673_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-2380091">
            <a:off x="7235825" y="692150"/>
            <a:ext cx="37465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2" name="Text Box 29"/>
          <p:cNvSpPr txBox="1">
            <a:spLocks noChangeArrowheads="1"/>
          </p:cNvSpPr>
          <p:nvPr/>
        </p:nvSpPr>
        <p:spPr bwMode="auto">
          <a:xfrm>
            <a:off x="1763713" y="1196975"/>
            <a:ext cx="431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/>
              <a:t>1</a:t>
            </a:r>
          </a:p>
        </p:txBody>
      </p:sp>
      <p:sp>
        <p:nvSpPr>
          <p:cNvPr id="17423" name="Text Box 30"/>
          <p:cNvSpPr txBox="1">
            <a:spLocks noChangeArrowheads="1"/>
          </p:cNvSpPr>
          <p:nvPr/>
        </p:nvSpPr>
        <p:spPr bwMode="auto">
          <a:xfrm>
            <a:off x="4356100" y="1196975"/>
            <a:ext cx="431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/>
              <a:t>2</a:t>
            </a:r>
          </a:p>
        </p:txBody>
      </p:sp>
      <p:sp>
        <p:nvSpPr>
          <p:cNvPr id="17424" name="Text Box 31"/>
          <p:cNvSpPr txBox="1">
            <a:spLocks noChangeArrowheads="1"/>
          </p:cNvSpPr>
          <p:nvPr/>
        </p:nvSpPr>
        <p:spPr bwMode="auto">
          <a:xfrm>
            <a:off x="6804025" y="1196975"/>
            <a:ext cx="431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/>
              <a:t>3</a:t>
            </a:r>
          </a:p>
        </p:txBody>
      </p:sp>
      <p:sp>
        <p:nvSpPr>
          <p:cNvPr id="17425" name="Text Box 32"/>
          <p:cNvSpPr txBox="1">
            <a:spLocks noChangeArrowheads="1"/>
          </p:cNvSpPr>
          <p:nvPr/>
        </p:nvSpPr>
        <p:spPr bwMode="auto">
          <a:xfrm>
            <a:off x="1763713" y="3068638"/>
            <a:ext cx="431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/>
              <a:t>4</a:t>
            </a:r>
          </a:p>
        </p:txBody>
      </p:sp>
      <p:sp>
        <p:nvSpPr>
          <p:cNvPr id="17426" name="Text Box 33"/>
          <p:cNvSpPr txBox="1">
            <a:spLocks noChangeArrowheads="1"/>
          </p:cNvSpPr>
          <p:nvPr/>
        </p:nvSpPr>
        <p:spPr bwMode="auto">
          <a:xfrm>
            <a:off x="4356100" y="3068638"/>
            <a:ext cx="431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/>
              <a:t>5</a:t>
            </a:r>
          </a:p>
        </p:txBody>
      </p:sp>
      <p:sp>
        <p:nvSpPr>
          <p:cNvPr id="17427" name="Text Box 34"/>
          <p:cNvSpPr txBox="1">
            <a:spLocks noChangeArrowheads="1"/>
          </p:cNvSpPr>
          <p:nvPr/>
        </p:nvSpPr>
        <p:spPr bwMode="auto">
          <a:xfrm>
            <a:off x="6804025" y="3068638"/>
            <a:ext cx="431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/>
              <a:t>6</a:t>
            </a:r>
          </a:p>
        </p:txBody>
      </p:sp>
      <p:sp>
        <p:nvSpPr>
          <p:cNvPr id="17428" name="Text Box 35"/>
          <p:cNvSpPr txBox="1">
            <a:spLocks noChangeArrowheads="1"/>
          </p:cNvSpPr>
          <p:nvPr/>
        </p:nvSpPr>
        <p:spPr bwMode="auto">
          <a:xfrm>
            <a:off x="1763713" y="4941888"/>
            <a:ext cx="431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/>
              <a:t>7</a:t>
            </a:r>
          </a:p>
        </p:txBody>
      </p:sp>
      <p:pic>
        <p:nvPicPr>
          <p:cNvPr id="17431" name="Picture 40" descr="угадай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388" y="188913"/>
            <a:ext cx="1042987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2" name="Picture 42" descr="button27"/>
          <p:cNvPicPr>
            <a:picLocks noChangeAspect="1" noChangeArrowheads="1" noCrop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836613"/>
            <a:ext cx="2159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3" name="Picture 43" descr="button27"/>
          <p:cNvPicPr>
            <a:picLocks noChangeAspect="1" noChangeArrowheads="1" noCrop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50825" y="1125538"/>
            <a:ext cx="2159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4" name="Picture 44" descr="button27"/>
          <p:cNvPicPr>
            <a:picLocks noChangeAspect="1" noChangeArrowheads="1" noCrop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11188" y="1196975"/>
            <a:ext cx="2159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5" name="Picture 45" descr="button27"/>
          <p:cNvPicPr>
            <a:picLocks noChangeAspect="1" noChangeArrowheads="1" noCrop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476250"/>
            <a:ext cx="2159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6" name="Picture 46" descr="button27"/>
          <p:cNvPicPr>
            <a:picLocks noChangeAspect="1" noChangeArrowheads="1" noCrop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971550" y="1125538"/>
            <a:ext cx="2159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7" name="Picture 47" descr="button27"/>
          <p:cNvPicPr>
            <a:picLocks noChangeAspect="1" noChangeArrowheads="1" noCrop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187450" y="476250"/>
            <a:ext cx="2159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8" name="Picture 48" descr="button27"/>
          <p:cNvPicPr>
            <a:picLocks noChangeAspect="1" noChangeArrowheads="1" noCrop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042988" y="188913"/>
            <a:ext cx="2159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9" name="Picture 49" descr="button27"/>
          <p:cNvPicPr>
            <a:picLocks noChangeAspect="1" noChangeArrowheads="1" noCrop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68313" y="0"/>
            <a:ext cx="2159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40" name="Picture 50" descr="button27"/>
          <p:cNvPicPr>
            <a:picLocks noChangeAspect="1" noChangeArrowheads="1" noCrop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79388" y="188913"/>
            <a:ext cx="2159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41" name="Picture 51" descr="button27"/>
          <p:cNvPicPr>
            <a:picLocks noChangeAspect="1" noChangeArrowheads="1" noCrop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27088" y="0"/>
            <a:ext cx="2159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42" name="Picture 52" descr="button27"/>
          <p:cNvPicPr>
            <a:picLocks noChangeAspect="1" noChangeArrowheads="1" noCrop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187450" y="836613"/>
            <a:ext cx="2159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2" name="Picture 94">
            <a:hlinkClick r:id="" action="ppaction://media"/>
            <a:hlinkHover r:id="" action="ppaction://ole?verb=0"/>
          </p:cNvPr>
          <p:cNvPicPr>
            <a:picLocks noRot="1" noChangeAspect="1" noChangeArrowheads="1"/>
          </p:cNvPicPr>
          <p:nvPr>
            <a:wavAudioFile r:embed="rId1" name="01 - водяной.wav"/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476375" y="170021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4" name="Picture 96">
            <a:hlinkClick r:id="" action="ppaction://media"/>
          </p:cNvPr>
          <p:cNvPicPr>
            <a:picLocks noRot="1" noChangeAspect="1" noChangeArrowheads="1"/>
          </p:cNvPicPr>
          <p:nvPr>
            <a:wavAudioFile r:embed="rId2" name="02 - если добрый ты.wav"/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067175" y="170021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5" name="Picture 97">
            <a:hlinkClick r:id="" action="ppaction://media"/>
          </p:cNvPr>
          <p:cNvPicPr>
            <a:picLocks noRot="1" noChangeAspect="1" noChangeArrowheads="1"/>
          </p:cNvPicPr>
          <p:nvPr>
            <a:wavAudioFile r:embed="rId3" name="03 - расскажи снегурочка.wav"/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516688" y="170021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6" name="Picture 98">
            <a:hlinkClick r:id="" action="ppaction://media"/>
          </p:cNvPr>
          <p:cNvPicPr>
            <a:picLocks noRot="1" noChangeAspect="1" noChangeArrowheads="1"/>
          </p:cNvPicPr>
          <p:nvPr>
            <a:wavAudioFile r:embed="rId4" name="04 - чунга чанга.wav"/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476375" y="35734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7" name="Picture 99">
            <a:hlinkClick r:id="" action="ppaction://media"/>
          </p:cNvPr>
          <p:cNvPicPr>
            <a:picLocks noRot="1" noChangeAspect="1" noChangeArrowheads="1"/>
          </p:cNvPicPr>
          <p:nvPr>
            <a:wavAudioFile r:embed="rId5" name="05 - голубой вагон.wav"/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067175" y="35734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8" name="Picture 100">
            <a:hlinkClick r:id="" action="ppaction://media"/>
          </p:cNvPr>
          <p:cNvPicPr>
            <a:picLocks noRot="1" noChangeAspect="1" noChangeArrowheads="1"/>
          </p:cNvPicPr>
          <p:nvPr>
            <a:wavAudioFile r:embed="rId6" name="06 - улыбка.wav"/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516688" y="35734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09" name="Picture 101">
            <a:hlinkClick r:id="" action="ppaction://media"/>
          </p:cNvPr>
          <p:cNvPicPr>
            <a:picLocks noRot="1" noChangeAspect="1" noChangeArrowheads="1"/>
          </p:cNvPicPr>
          <p:nvPr>
            <a:wavAudioFile r:embed="rId7" name="07 - антошка.wav"/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476375" y="54451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2" name="Picture 104" descr="j0433800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779838" y="6210300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7" name="Picture 109" descr="j0431513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716463" y="6210300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54" name="Text Box 115"/>
          <p:cNvSpPr txBox="1">
            <a:spLocks noChangeArrowheads="1"/>
          </p:cNvSpPr>
          <p:nvPr/>
        </p:nvSpPr>
        <p:spPr bwMode="auto">
          <a:xfrm>
            <a:off x="900113" y="1989138"/>
            <a:ext cx="27352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3333CC"/>
                </a:solidFill>
              </a:rPr>
              <a:t>«Песня Водяного»</a:t>
            </a:r>
          </a:p>
        </p:txBody>
      </p:sp>
      <p:sp>
        <p:nvSpPr>
          <p:cNvPr id="17455" name="Text Box 116"/>
          <p:cNvSpPr txBox="1">
            <a:spLocks noChangeArrowheads="1"/>
          </p:cNvSpPr>
          <p:nvPr/>
        </p:nvSpPr>
        <p:spPr bwMode="auto">
          <a:xfrm>
            <a:off x="3419475" y="1989138"/>
            <a:ext cx="27352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3333CC"/>
                </a:solidFill>
              </a:rPr>
              <a:t>«Если добрый ты»</a:t>
            </a:r>
          </a:p>
        </p:txBody>
      </p:sp>
      <p:sp>
        <p:nvSpPr>
          <p:cNvPr id="17456" name="Text Box 117"/>
          <p:cNvSpPr txBox="1">
            <a:spLocks noChangeArrowheads="1"/>
          </p:cNvSpPr>
          <p:nvPr/>
        </p:nvSpPr>
        <p:spPr bwMode="auto">
          <a:xfrm>
            <a:off x="5795963" y="1989138"/>
            <a:ext cx="30241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3333CC"/>
                </a:solidFill>
              </a:rPr>
              <a:t>«Расскажи, Снегурочка, где была»</a:t>
            </a:r>
          </a:p>
        </p:txBody>
      </p:sp>
      <p:sp useBgFill="1">
        <p:nvSpPr>
          <p:cNvPr id="43129" name="Rectangle 121"/>
          <p:cNvSpPr>
            <a:spLocks noChangeArrowheads="1"/>
          </p:cNvSpPr>
          <p:nvPr/>
        </p:nvSpPr>
        <p:spPr bwMode="auto">
          <a:xfrm>
            <a:off x="971550" y="2060575"/>
            <a:ext cx="2305050" cy="43180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58" name="Text Box 124"/>
          <p:cNvSpPr txBox="1">
            <a:spLocks noChangeArrowheads="1"/>
          </p:cNvSpPr>
          <p:nvPr/>
        </p:nvSpPr>
        <p:spPr bwMode="auto">
          <a:xfrm>
            <a:off x="684213" y="3933825"/>
            <a:ext cx="27352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3333CC"/>
                </a:solidFill>
              </a:rPr>
              <a:t>«Чунга - Чанга»</a:t>
            </a:r>
          </a:p>
        </p:txBody>
      </p:sp>
      <p:sp>
        <p:nvSpPr>
          <p:cNvPr id="17459" name="Text Box 125"/>
          <p:cNvSpPr txBox="1">
            <a:spLocks noChangeArrowheads="1"/>
          </p:cNvSpPr>
          <p:nvPr/>
        </p:nvSpPr>
        <p:spPr bwMode="auto">
          <a:xfrm>
            <a:off x="3276600" y="3933825"/>
            <a:ext cx="27352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3333CC"/>
                </a:solidFill>
              </a:rPr>
              <a:t>«Голубой вагон»</a:t>
            </a:r>
          </a:p>
        </p:txBody>
      </p:sp>
      <p:sp>
        <p:nvSpPr>
          <p:cNvPr id="17460" name="Text Box 126"/>
          <p:cNvSpPr txBox="1">
            <a:spLocks noChangeArrowheads="1"/>
          </p:cNvSpPr>
          <p:nvPr/>
        </p:nvSpPr>
        <p:spPr bwMode="auto">
          <a:xfrm>
            <a:off x="5724525" y="3933825"/>
            <a:ext cx="27352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3333CC"/>
                </a:solidFill>
              </a:rPr>
              <a:t>«Улыбка»</a:t>
            </a:r>
          </a:p>
        </p:txBody>
      </p:sp>
      <p:sp>
        <p:nvSpPr>
          <p:cNvPr id="17461" name="Text Box 127"/>
          <p:cNvSpPr txBox="1">
            <a:spLocks noChangeArrowheads="1"/>
          </p:cNvSpPr>
          <p:nvPr/>
        </p:nvSpPr>
        <p:spPr bwMode="auto">
          <a:xfrm>
            <a:off x="611188" y="5734050"/>
            <a:ext cx="27352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3333CC"/>
                </a:solidFill>
              </a:rPr>
              <a:t>«Антошка»</a:t>
            </a:r>
          </a:p>
        </p:txBody>
      </p:sp>
      <p:sp>
        <p:nvSpPr>
          <p:cNvPr id="17462" name="Text Box 128"/>
          <p:cNvSpPr txBox="1">
            <a:spLocks noChangeArrowheads="1"/>
          </p:cNvSpPr>
          <p:nvPr/>
        </p:nvSpPr>
        <p:spPr bwMode="auto">
          <a:xfrm>
            <a:off x="3203575" y="5734050"/>
            <a:ext cx="27352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3333CC"/>
                </a:solidFill>
              </a:rPr>
              <a:t>«Кручу педали»</a:t>
            </a:r>
          </a:p>
        </p:txBody>
      </p:sp>
      <p:sp>
        <p:nvSpPr>
          <p:cNvPr id="17463" name="Text Box 129"/>
          <p:cNvSpPr txBox="1">
            <a:spLocks noChangeArrowheads="1"/>
          </p:cNvSpPr>
          <p:nvPr/>
        </p:nvSpPr>
        <p:spPr bwMode="auto">
          <a:xfrm>
            <a:off x="5724525" y="5734050"/>
            <a:ext cx="27352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3333CC"/>
                </a:solidFill>
              </a:rPr>
              <a:t>«Большой секрет»</a:t>
            </a:r>
          </a:p>
        </p:txBody>
      </p:sp>
      <p:pic>
        <p:nvPicPr>
          <p:cNvPr id="17464" name="Picture 130" descr="en00673_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-2380091">
            <a:off x="2195513" y="4437063"/>
            <a:ext cx="37465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65" name="Picture 131" descr="en00673_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-2380091">
            <a:off x="2195513" y="2565400"/>
            <a:ext cx="37465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67" name="Picture 133" descr="en00673_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-2380091">
            <a:off x="4787900" y="2565400"/>
            <a:ext cx="37465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68" name="Picture 134" descr="en00673_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-2380091">
            <a:off x="7235825" y="2565400"/>
            <a:ext cx="37465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70" name="Picture 136" descr="en00673_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-2380091">
            <a:off x="2195513" y="692150"/>
            <a:ext cx="37465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71" name="Picture 137" descr="en00673_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-2380091">
            <a:off x="4787900" y="692150"/>
            <a:ext cx="37465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43146" name="Rectangle 138"/>
          <p:cNvSpPr>
            <a:spLocks noChangeArrowheads="1"/>
          </p:cNvSpPr>
          <p:nvPr/>
        </p:nvSpPr>
        <p:spPr bwMode="auto">
          <a:xfrm>
            <a:off x="971550" y="3933825"/>
            <a:ext cx="2305050" cy="43180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43147" name="Rectangle 139"/>
          <p:cNvSpPr>
            <a:spLocks noChangeArrowheads="1"/>
          </p:cNvSpPr>
          <p:nvPr/>
        </p:nvSpPr>
        <p:spPr bwMode="auto">
          <a:xfrm>
            <a:off x="827088" y="5734050"/>
            <a:ext cx="2305050" cy="43180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7474" name="Picture 107" descr="j0432551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2339975" y="5949950"/>
            <a:ext cx="125888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43148" name="Rectangle 140"/>
          <p:cNvSpPr>
            <a:spLocks noChangeArrowheads="1"/>
          </p:cNvSpPr>
          <p:nvPr/>
        </p:nvSpPr>
        <p:spPr bwMode="auto">
          <a:xfrm>
            <a:off x="3492500" y="2060575"/>
            <a:ext cx="2305050" cy="43180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43149" name="Rectangle 141"/>
          <p:cNvSpPr>
            <a:spLocks noChangeArrowheads="1"/>
          </p:cNvSpPr>
          <p:nvPr/>
        </p:nvSpPr>
        <p:spPr bwMode="auto">
          <a:xfrm>
            <a:off x="5940425" y="2060575"/>
            <a:ext cx="2808288" cy="504825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43150" name="Rectangle 142"/>
          <p:cNvSpPr>
            <a:spLocks noChangeArrowheads="1"/>
          </p:cNvSpPr>
          <p:nvPr/>
        </p:nvSpPr>
        <p:spPr bwMode="auto">
          <a:xfrm>
            <a:off x="3635375" y="3933825"/>
            <a:ext cx="2305050" cy="43180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43151" name="Rectangle 143"/>
          <p:cNvSpPr>
            <a:spLocks noChangeArrowheads="1"/>
          </p:cNvSpPr>
          <p:nvPr/>
        </p:nvSpPr>
        <p:spPr bwMode="auto">
          <a:xfrm>
            <a:off x="6300788" y="3933825"/>
            <a:ext cx="2305050" cy="43180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43152" name="Rectangle 144"/>
          <p:cNvSpPr>
            <a:spLocks noChangeArrowheads="1"/>
          </p:cNvSpPr>
          <p:nvPr/>
        </p:nvSpPr>
        <p:spPr bwMode="auto">
          <a:xfrm>
            <a:off x="3492500" y="5734050"/>
            <a:ext cx="2305050" cy="43180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43153" name="Rectangle 145"/>
          <p:cNvSpPr>
            <a:spLocks noChangeArrowheads="1"/>
          </p:cNvSpPr>
          <p:nvPr/>
        </p:nvSpPr>
        <p:spPr bwMode="auto">
          <a:xfrm>
            <a:off x="6011863" y="5734050"/>
            <a:ext cx="2305050" cy="43180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7481" name="Picture 113" descr="j0432529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5435600" y="6069013"/>
            <a:ext cx="1368425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067175" y="4724400"/>
            <a:ext cx="1008063" cy="1008063"/>
          </a:xfrm>
          <a:prstGeom prst="actionButtonBlank">
            <a:avLst/>
          </a:prstGeom>
          <a:gradFill rotWithShape="1">
            <a:gsLst>
              <a:gs pos="0">
                <a:srgbClr val="76475E"/>
              </a:gs>
              <a:gs pos="50000">
                <a:srgbClr val="FF99CC"/>
              </a:gs>
              <a:gs pos="100000">
                <a:srgbClr val="76475E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 smtClean="0"/>
              <a:t>8</a:t>
            </a:r>
            <a:endParaRPr lang="ru-RU" sz="2800" b="1" dirty="0"/>
          </a:p>
        </p:txBody>
      </p:sp>
      <p:pic>
        <p:nvPicPr>
          <p:cNvPr id="75" name="Picture 75">
            <a:hlinkClick r:id="" action="ppaction://media"/>
          </p:cNvPr>
          <p:cNvPicPr>
            <a:picLocks noRot="1" noChangeAspect="1" noChangeArrowheads="1"/>
          </p:cNvPicPr>
          <p:nvPr>
            <a:wavAudioFile r:embed="rId8" name="01 - прекрасное далёко.wav"/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067175" y="54451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Picture 102" descr="en00673_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-2380091">
            <a:off x="4787900" y="4437063"/>
            <a:ext cx="37465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516216" y="4725144"/>
            <a:ext cx="1008063" cy="1008063"/>
          </a:xfrm>
          <a:prstGeom prst="actionButtonBlank">
            <a:avLst/>
          </a:prstGeom>
          <a:gradFill rotWithShape="1">
            <a:gsLst>
              <a:gs pos="0">
                <a:srgbClr val="76475E"/>
              </a:gs>
              <a:gs pos="50000">
                <a:srgbClr val="FF99CC"/>
              </a:gs>
              <a:gs pos="100000">
                <a:srgbClr val="76475E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 smtClean="0"/>
              <a:t>9</a:t>
            </a:r>
            <a:endParaRPr lang="ru-RU" sz="2800" b="1" dirty="0"/>
          </a:p>
        </p:txBody>
      </p:sp>
      <p:pic>
        <p:nvPicPr>
          <p:cNvPr id="78" name="Picture 67">
            <a:hlinkClick r:id="" action="ppaction://media"/>
          </p:cNvPr>
          <p:cNvPicPr>
            <a:picLocks noRot="1" noChangeAspect="1" noChangeArrowheads="1"/>
          </p:cNvPicPr>
          <p:nvPr>
            <a:wavAudioFile r:embed="rId9" name="15 - крылатые качели.wav"/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516216" y="5445224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Picture 96" descr="en00673_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-2380091">
            <a:off x="7252777" y="4385261"/>
            <a:ext cx="37465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30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01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30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01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30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01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30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01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30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01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30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5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019"/>
                  </p:tgtEl>
                </p:cond>
              </p:nextCondLst>
            </p:seq>
            <p:audio>
              <p:cMediaNode>
                <p:cTn id="5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102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43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39594" fill="hold"/>
                                        <p:tgtEl>
                                          <p:spTgt spid="431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104"/>
                  </p:tgtEl>
                </p:cond>
              </p:nextCondLst>
            </p:seq>
            <p:audio>
              <p:cMediaNode>
                <p:cTn id="5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104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3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30528" fill="hold"/>
                                        <p:tgtEl>
                                          <p:spTgt spid="431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105"/>
                  </p:tgtEl>
                </p:cond>
              </p:nextCondLst>
            </p:seq>
            <p:audio>
              <p:cMediaNode>
                <p:cTn id="6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105"/>
                </p:tgtEl>
              </p:cMediaNode>
            </p:audio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43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26661" fill="hold"/>
                                        <p:tgtEl>
                                          <p:spTgt spid="431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106"/>
                  </p:tgtEl>
                </p:cond>
              </p:nextCondLst>
            </p:seq>
            <p:audio>
              <p:cMediaNode>
                <p:cTn id="6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106"/>
                </p:tgtEl>
              </p:cMediaNode>
            </p:audio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43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20261" fill="hold"/>
                                        <p:tgtEl>
                                          <p:spTgt spid="43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107"/>
                  </p:tgtEl>
                </p:cond>
              </p:nextCondLst>
            </p:seq>
            <p:audio>
              <p:cMediaNode>
                <p:cTn id="7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107"/>
                </p:tgtEl>
              </p:cMediaNode>
            </p:audio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43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28528" fill="hold"/>
                                        <p:tgtEl>
                                          <p:spTgt spid="431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108"/>
                  </p:tgtEl>
                </p:cond>
              </p:nextCondLst>
            </p:seq>
            <p:audio>
              <p:cMediaNode>
                <p:cTn id="8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108"/>
                </p:tgtEl>
              </p:cMediaNode>
            </p:audio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43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22528" fill="hold"/>
                                        <p:tgtEl>
                                          <p:spTgt spid="431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109"/>
                  </p:tgtEl>
                </p:cond>
              </p:nextCondLst>
            </p:seq>
            <p:audio>
              <p:cMediaNode>
                <p:cTn id="8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109"/>
                </p:tgtEl>
              </p:cMediaNode>
            </p:audio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43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1" dur="500" fill="hold"/>
                                        <p:tgtEl>
                                          <p:spTgt spid="43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2" dur="500" fill="hold"/>
                                        <p:tgtEl>
                                          <p:spTgt spid="43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3" dur="500" fill="hold"/>
                                        <p:tgtEl>
                                          <p:spTgt spid="431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43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112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43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9" dur="500" fill="hold"/>
                                        <p:tgtEl>
                                          <p:spTgt spid="431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0" dur="500" fill="hold"/>
                                        <p:tgtEl>
                                          <p:spTgt spid="43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1" dur="500" fill="hold"/>
                                        <p:tgtEl>
                                          <p:spTgt spid="431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43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117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43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43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129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430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3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4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5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012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43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1" dur="47594" fill="hold"/>
                                        <p:tgtEl>
                                          <p:spTgt spid="431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102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3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6" dur="500"/>
                                        <p:tgtEl>
                                          <p:spTgt spid="43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146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3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2" dur="500"/>
                                        <p:tgtEl>
                                          <p:spTgt spid="43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147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43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8" dur="500"/>
                                        <p:tgtEl>
                                          <p:spTgt spid="43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148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43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4" dur="500"/>
                                        <p:tgtEl>
                                          <p:spTgt spid="43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149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43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0" dur="500"/>
                                        <p:tgtEl>
                                          <p:spTgt spid="43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150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43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6" dur="500"/>
                                        <p:tgtEl>
                                          <p:spTgt spid="43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151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43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2" dur="500"/>
                                        <p:tgtEl>
                                          <p:spTgt spid="43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152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43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8" dur="500"/>
                                        <p:tgtEl>
                                          <p:spTgt spid="43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153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2" dur="16661" fill="hold"/>
                                        <p:tgtEl>
                                          <p:spTgt spid="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audio>
              <p:cMediaNode>
                <p:cTn id="18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5"/>
                </p:tgtEl>
              </p:cMediaNode>
            </p:audio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192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3" fill="hold">
                      <p:stCondLst>
                        <p:cond delay="0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6" dur="19328" fill="hold"/>
                                        <p:tgtEl>
                                          <p:spTgt spid="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audio>
              <p:cMediaNode>
                <p:cTn id="19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8"/>
                </p:tgtEl>
              </p:cMediaNode>
            </p:audio>
          </p:childTnLst>
        </p:cTn>
      </p:par>
    </p:tnLst>
    <p:bldLst>
      <p:bldP spid="43012" grpId="0" animBg="1"/>
      <p:bldP spid="43013" grpId="0" animBg="1"/>
      <p:bldP spid="43014" grpId="0" animBg="1"/>
      <p:bldP spid="43015" grpId="0" animBg="1"/>
      <p:bldP spid="43016" grpId="0" animBg="1"/>
      <p:bldP spid="43017" grpId="0" animBg="1"/>
      <p:bldP spid="43019" grpId="0" animBg="1"/>
      <p:bldP spid="43129" grpId="0" animBg="1"/>
      <p:bldP spid="43146" grpId="0" animBg="1"/>
      <p:bldP spid="43147" grpId="0" animBg="1"/>
      <p:bldP spid="43148" grpId="0" animBg="1"/>
      <p:bldP spid="43149" grpId="0" animBg="1"/>
      <p:bldP spid="43150" grpId="0" animBg="1"/>
      <p:bldP spid="43151" grpId="0" animBg="1"/>
      <p:bldP spid="43152" grpId="0" animBg="1"/>
      <p:bldP spid="43153" grpId="0" animBg="1"/>
      <p:bldP spid="74" grpId="0" animBg="1"/>
      <p:bldP spid="7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124744"/>
            <a:ext cx="74888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dirty="0" smtClean="0">
                <a:solidFill>
                  <a:srgbClr val="FF0000"/>
                </a:solidFill>
              </a:rPr>
              <a:t>Приглашается </a:t>
            </a:r>
            <a:r>
              <a:rPr lang="ru-RU" sz="8000" dirty="0" smtClean="0">
                <a:solidFill>
                  <a:srgbClr val="FF0000"/>
                </a:solidFill>
              </a:rPr>
              <a:t>третья </a:t>
            </a:r>
            <a:r>
              <a:rPr lang="ru-RU" sz="8000" dirty="0" smtClean="0">
                <a:solidFill>
                  <a:srgbClr val="FF0000"/>
                </a:solidFill>
              </a:rPr>
              <a:t>тройка </a:t>
            </a:r>
            <a:r>
              <a:rPr lang="ru-RU" sz="8000" dirty="0" err="1" smtClean="0">
                <a:solidFill>
                  <a:srgbClr val="FF0000"/>
                </a:solidFill>
              </a:rPr>
              <a:t>играков</a:t>
            </a:r>
            <a:endParaRPr lang="ru-RU" sz="8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static.playcast.ru/uploads/2013/12/12/6821853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143108" y="2714620"/>
            <a:ext cx="489654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Конкурс капитанов.</a:t>
            </a:r>
            <a:endParaRPr lang="ru-RU" sz="44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5" name="Picture 2" descr="http://allforchildren.ru/rebus/rebus7/7-004.gif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979712" y="1124744"/>
            <a:ext cx="5184576" cy="49538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img263.imageshack.us/img263/8655/springsongbyghassan74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324528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979714" y="332656"/>
            <a:ext cx="51555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Monotype Corsiva" pitchFamily="66" charset="0"/>
              </a:rPr>
              <a:t>До новых встреч!!!</a:t>
            </a:r>
            <a:endParaRPr lang="ru-RU" sz="54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6" name="FON-Ugaday-melodiyu-Zastavka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email"/>
          <a:stretch>
            <a:fillRect/>
          </a:stretch>
        </p:blipFill>
        <p:spPr>
          <a:xfrm>
            <a:off x="9021763" y="6613526"/>
            <a:ext cx="244475" cy="244475"/>
          </a:xfrm>
          <a:prstGeom prst="rect">
            <a:avLst/>
          </a:prstGeom>
        </p:spPr>
      </p:pic>
      <p:pic>
        <p:nvPicPr>
          <p:cNvPr id="7" name="Picture 2" descr="&amp;ucy;&amp;gcy;&amp;acy;&amp;dcy;&amp;acy;&amp;jcy; &amp;mcy;&amp;iecy;&amp;lcy;&amp;ocy;&amp;dcy;&amp;icy;&amp;yucy;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051720" y="2564904"/>
            <a:ext cx="5400600" cy="2808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4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233</Words>
  <Application>Microsoft Office PowerPoint</Application>
  <PresentationFormat>Экран (4:3)</PresentationFormat>
  <Paragraphs>52</Paragraphs>
  <Slides>12</Slides>
  <Notes>0</Notes>
  <HiddenSlides>0</HiddenSlides>
  <MMClips>16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Угадай  мелодию</vt:lpstr>
      <vt:lpstr>Музыка пульти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Анна</cp:lastModifiedBy>
  <cp:revision>13</cp:revision>
  <dcterms:created xsi:type="dcterms:W3CDTF">2018-10-22T17:00:15Z</dcterms:created>
  <dcterms:modified xsi:type="dcterms:W3CDTF">2018-10-23T18:11:34Z</dcterms:modified>
</cp:coreProperties>
</file>