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2" r:id="rId2"/>
    <p:sldId id="271" r:id="rId3"/>
    <p:sldId id="289" r:id="rId4"/>
    <p:sldId id="286" r:id="rId5"/>
    <p:sldId id="287" r:id="rId6"/>
    <p:sldId id="288" r:id="rId7"/>
    <p:sldId id="272" r:id="rId8"/>
    <p:sldId id="280" r:id="rId9"/>
    <p:sldId id="279" r:id="rId10"/>
    <p:sldId id="274" r:id="rId11"/>
    <p:sldId id="264" r:id="rId12"/>
    <p:sldId id="260" r:id="rId13"/>
    <p:sldId id="281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10/21/2018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838200"/>
            <a:ext cx="8686800" cy="83820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/>
            </a:r>
            <a:br>
              <a:rPr lang="ru-RU" sz="3200" dirty="0" smtClean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2786058"/>
            <a:ext cx="8686800" cy="3294067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   Определять </a:t>
            </a:r>
            <a:r>
              <a:rPr lang="ru-RU" sz="2800" dirty="0"/>
              <a:t>художественный материал, использованный для создания произведения искусства</a:t>
            </a:r>
          </a:p>
          <a:p>
            <a:r>
              <a:rPr lang="ru-RU" sz="2800" dirty="0"/>
              <a:t>Эффективно использует нетрадиционный материал для создания творческой работы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609600"/>
            <a:ext cx="8001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Тема урока:   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Нетрадиционные </a:t>
            </a:r>
            <a:r>
              <a:rPr lang="ru-RU" sz="4000" b="1" dirty="0">
                <a:solidFill>
                  <a:srgbClr val="FF0000"/>
                </a:solidFill>
              </a:rPr>
              <a:t>методы создания </a:t>
            </a:r>
            <a:r>
              <a:rPr lang="ru-RU" sz="4000" b="1" dirty="0" smtClean="0">
                <a:solidFill>
                  <a:srgbClr val="FF0000"/>
                </a:solidFill>
              </a:rPr>
              <a:t>портретов.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3666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458220"/>
            <a:ext cx="2212003" cy="2672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535927"/>
            <a:ext cx="4491082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1999" y="3392013"/>
            <a:ext cx="2402751" cy="2894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29451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9101" y="1554163"/>
            <a:ext cx="5938197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33310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542925"/>
            <a:ext cx="7620000" cy="577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62805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24088" y="95250"/>
            <a:ext cx="4695825" cy="666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26239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43050"/>
            <a:ext cx="3448050" cy="344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219200"/>
            <a:ext cx="4095750" cy="409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03644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0347" y="1554163"/>
            <a:ext cx="6815706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402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533401"/>
            <a:ext cx="7772400" cy="1447798"/>
          </a:xfrm>
        </p:spPr>
        <p:txBody>
          <a:bodyPr>
            <a:normAutofit/>
          </a:bodyPr>
          <a:lstStyle/>
          <a:p>
            <a:r>
              <a:rPr lang="en-US" dirty="0" smtClean="0"/>
              <a:t>Alexander Calder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2506" y="5410200"/>
            <a:ext cx="7086600" cy="10668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23109"/>
            <a:ext cx="2968625" cy="393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5806" y="1297709"/>
            <a:ext cx="3786187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69500" y="3244334"/>
            <a:ext cx="2804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/>
            <a:r>
              <a:rPr lang="en-US" dirty="0">
                <a:solidFill>
                  <a:prstClr val="black"/>
                </a:solidFill>
              </a:rPr>
              <a:t>Which </a:t>
            </a:r>
            <a:r>
              <a:rPr lang="en-US" b="1" u="sng" dirty="0">
                <a:solidFill>
                  <a:prstClr val="black"/>
                </a:solidFill>
              </a:rPr>
              <a:t>material</a:t>
            </a:r>
            <a:r>
              <a:rPr lang="en-US" dirty="0">
                <a:solidFill>
                  <a:prstClr val="black"/>
                </a:solidFill>
              </a:rPr>
              <a:t> did we use?</a:t>
            </a:r>
          </a:p>
        </p:txBody>
      </p:sp>
    </p:spTree>
    <p:extLst>
      <p:ext uri="{BB962C8B-B14F-4D97-AF65-F5344CB8AC3E}">
        <p14:creationId xmlns:p14="http://schemas.microsoft.com/office/powerpoint/2010/main" xmlns="" val="1083703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2925919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209800"/>
            <a:ext cx="3210162" cy="318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94460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7010400" cy="5257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01834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5450" y="1157288"/>
            <a:ext cx="5753100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571500"/>
            <a:ext cx="5715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370" y="2527369"/>
            <a:ext cx="3425341" cy="2568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27369"/>
            <a:ext cx="3505200" cy="268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48862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0347" y="1554163"/>
            <a:ext cx="6815706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4026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104</TotalTime>
  <Words>34</Words>
  <Application>Microsoft Office PowerPoint</Application>
  <PresentationFormat>Экран (4:3)</PresentationFormat>
  <Paragraphs>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Trek</vt:lpstr>
      <vt:lpstr> </vt:lpstr>
      <vt:lpstr>Слайд 2</vt:lpstr>
      <vt:lpstr>Слайд 3</vt:lpstr>
      <vt:lpstr>Слайд 4</vt:lpstr>
      <vt:lpstr>Слайд 5</vt:lpstr>
      <vt:lpstr>Слайд 6</vt:lpstr>
      <vt:lpstr>Слайд 7</vt:lpstr>
      <vt:lpstr>Alexander Calder 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Колдер</dc:title>
  <dc:creator>Ибрагимов_ Е</dc:creator>
  <cp:lastModifiedBy>admin</cp:lastModifiedBy>
  <cp:revision>14</cp:revision>
  <dcterms:created xsi:type="dcterms:W3CDTF">2006-08-16T00:00:00Z</dcterms:created>
  <dcterms:modified xsi:type="dcterms:W3CDTF">2018-10-21T03:00:48Z</dcterms:modified>
</cp:coreProperties>
</file>