
<file path=[Content_Types].xml><?xml version="1.0" encoding="utf-8"?>
<Types xmlns="http://schemas.openxmlformats.org/package/2006/content-types">
  <Override PartName="/ppt/slides/slide5.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6" r:id="rId4"/>
    <p:sldId id="281" r:id="rId5"/>
    <p:sldId id="282" r:id="rId6"/>
  </p:sldIdLst>
  <p:sldSz cx="9144000" cy="6858000" type="screen4x3"/>
  <p:notesSz cx="6858000" cy="9144000"/>
  <p:defaultTextStyle>
    <a:defPPr>
      <a:defRPr lang="ru-RU"/>
    </a:defPPr>
    <a:lvl1pPr algn="l" rtl="0" fontAlgn="base">
      <a:spcBef>
        <a:spcPct val="0"/>
      </a:spcBef>
      <a:spcAft>
        <a:spcPct val="0"/>
      </a:spcAft>
      <a:defRPr sz="1400" kern="1200">
        <a:solidFill>
          <a:schemeClr val="tx1"/>
        </a:solidFill>
        <a:latin typeface="Arial" charset="0"/>
        <a:ea typeface="+mn-ea"/>
        <a:cs typeface="+mn-cs"/>
      </a:defRPr>
    </a:lvl1pPr>
    <a:lvl2pPr marL="457200" algn="l" rtl="0" fontAlgn="base">
      <a:spcBef>
        <a:spcPct val="0"/>
      </a:spcBef>
      <a:spcAft>
        <a:spcPct val="0"/>
      </a:spcAft>
      <a:defRPr sz="1400" kern="1200">
        <a:solidFill>
          <a:schemeClr val="tx1"/>
        </a:solidFill>
        <a:latin typeface="Arial" charset="0"/>
        <a:ea typeface="+mn-ea"/>
        <a:cs typeface="+mn-cs"/>
      </a:defRPr>
    </a:lvl2pPr>
    <a:lvl3pPr marL="914400" algn="l" rtl="0" fontAlgn="base">
      <a:spcBef>
        <a:spcPct val="0"/>
      </a:spcBef>
      <a:spcAft>
        <a:spcPct val="0"/>
      </a:spcAft>
      <a:defRPr sz="1400" kern="1200">
        <a:solidFill>
          <a:schemeClr val="tx1"/>
        </a:solidFill>
        <a:latin typeface="Arial" charset="0"/>
        <a:ea typeface="+mn-ea"/>
        <a:cs typeface="+mn-cs"/>
      </a:defRPr>
    </a:lvl3pPr>
    <a:lvl4pPr marL="1371600" algn="l" rtl="0" fontAlgn="base">
      <a:spcBef>
        <a:spcPct val="0"/>
      </a:spcBef>
      <a:spcAft>
        <a:spcPct val="0"/>
      </a:spcAft>
      <a:defRPr sz="1400" kern="1200">
        <a:solidFill>
          <a:schemeClr val="tx1"/>
        </a:solidFill>
        <a:latin typeface="Arial" charset="0"/>
        <a:ea typeface="+mn-ea"/>
        <a:cs typeface="+mn-cs"/>
      </a:defRPr>
    </a:lvl4pPr>
    <a:lvl5pPr marL="1828800" algn="l" rtl="0" fontAlgn="base">
      <a:spcBef>
        <a:spcPct val="0"/>
      </a:spcBef>
      <a:spcAft>
        <a:spcPct val="0"/>
      </a:spcAft>
      <a:defRPr sz="1400" kern="1200">
        <a:solidFill>
          <a:schemeClr val="tx1"/>
        </a:solidFill>
        <a:latin typeface="Arial" charset="0"/>
        <a:ea typeface="+mn-ea"/>
        <a:cs typeface="+mn-cs"/>
      </a:defRPr>
    </a:lvl5pPr>
    <a:lvl6pPr marL="2286000" algn="l" defTabSz="914400" rtl="0" eaLnBrk="1" latinLnBrk="0" hangingPunct="1">
      <a:defRPr sz="1400" kern="1200">
        <a:solidFill>
          <a:schemeClr val="tx1"/>
        </a:solidFill>
        <a:latin typeface="Arial" charset="0"/>
        <a:ea typeface="+mn-ea"/>
        <a:cs typeface="+mn-cs"/>
      </a:defRPr>
    </a:lvl6pPr>
    <a:lvl7pPr marL="2743200" algn="l" defTabSz="914400" rtl="0" eaLnBrk="1" latinLnBrk="0" hangingPunct="1">
      <a:defRPr sz="1400" kern="1200">
        <a:solidFill>
          <a:schemeClr val="tx1"/>
        </a:solidFill>
        <a:latin typeface="Arial" charset="0"/>
        <a:ea typeface="+mn-ea"/>
        <a:cs typeface="+mn-cs"/>
      </a:defRPr>
    </a:lvl7pPr>
    <a:lvl8pPr marL="3200400" algn="l" defTabSz="914400" rtl="0" eaLnBrk="1" latinLnBrk="0" hangingPunct="1">
      <a:defRPr sz="1400" kern="1200">
        <a:solidFill>
          <a:schemeClr val="tx1"/>
        </a:solidFill>
        <a:latin typeface="Arial" charset="0"/>
        <a:ea typeface="+mn-ea"/>
        <a:cs typeface="+mn-cs"/>
      </a:defRPr>
    </a:lvl8pPr>
    <a:lvl9pPr marL="3657600" algn="l" defTabSz="914400" rtl="0" eaLnBrk="1" latinLnBrk="0" hangingPunct="1">
      <a:defRPr sz="1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 name="Rounded Rectangle 15"/>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5" name="Group 9"/>
          <p:cNvGrpSpPr>
            <a:grpSpLocks noChangeAspect="1"/>
          </p:cNvGrpSpPr>
          <p:nvPr/>
        </p:nvGrpSpPr>
        <p:grpSpPr bwMode="auto">
          <a:xfrm>
            <a:off x="211138" y="5354638"/>
            <a:ext cx="8723312" cy="1330325"/>
            <a:chOff x="-3905250" y="4294188"/>
            <a:chExt cx="13011150" cy="1892300"/>
          </a:xfrm>
        </p:grpSpPr>
        <p:sp>
          <p:nvSpPr>
            <p:cNvPr id="6" name="Freeform 14"/>
            <p:cNvSpPr>
              <a:spLocks/>
            </p:cNvSpPr>
            <p:nvPr/>
          </p:nvSpPr>
          <p:spPr bwMode="hidden">
            <a:xfrm>
              <a:off x="4810681" y="4499676"/>
              <a:ext cx="4295219"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7" name="Freeform 18"/>
            <p:cNvSpPr>
              <a:spLocks/>
            </p:cNvSpPr>
            <p:nvPr/>
          </p:nvSpPr>
          <p:spPr bwMode="hidden">
            <a:xfrm>
              <a:off x="-308538" y="4319027"/>
              <a:ext cx="8280254" cy="1208092"/>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8" name="Freeform 22"/>
            <p:cNvSpPr>
              <a:spLocks/>
            </p:cNvSpPr>
            <p:nvPr/>
          </p:nvSpPr>
          <p:spPr bwMode="hidden">
            <a:xfrm>
              <a:off x="4014" y="4334834"/>
              <a:ext cx="8164231"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p:nvSpPr>
            <p:cNvPr id="9" name="Freeform 26"/>
            <p:cNvSpPr>
              <a:spLocks/>
            </p:cNvSpPr>
            <p:nvPr/>
          </p:nvSpPr>
          <p:spPr bwMode="hidden">
            <a:xfrm>
              <a:off x="4157164" y="4316769"/>
              <a:ext cx="4939265"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useBgFill="1">
          <p:nvSpPr>
            <p:cNvPr id="10"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sz="1800">
                <a:latin typeface="+mn-lt"/>
              </a:endParaRPr>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11" name="Date Placeholder 3"/>
          <p:cNvSpPr>
            <a:spLocks noGrp="1"/>
          </p:cNvSpPr>
          <p:nvPr>
            <p:ph type="dt" sz="half" idx="10"/>
          </p:nvPr>
        </p:nvSpPr>
        <p:spPr/>
        <p:txBody>
          <a:bodyPr/>
          <a:lstStyle>
            <a:lvl1pPr>
              <a:defRPr/>
            </a:lvl1pPr>
          </a:lstStyle>
          <a:p>
            <a:pPr>
              <a:defRPr/>
            </a:pPr>
            <a:fld id="{19ED58D5-0772-4675-A752-CFAC3CDD414B}" type="datetimeFigureOut">
              <a:rPr lang="ru-RU"/>
              <a:pPr>
                <a:defRPr/>
              </a:pPr>
              <a:t>29.10.2018</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3FD19935-E94B-4D98-958D-750F521A6B3B}"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Title 6"/>
          <p:cNvSpPr>
            <a:spLocks noGrp="1"/>
          </p:cNvSpPr>
          <p:nvPr>
            <p:ph type="title"/>
          </p:nvPr>
        </p:nvSpPr>
        <p:spPr/>
        <p:txBody>
          <a:bodyPr/>
          <a:lstStyle/>
          <a:p>
            <a:r>
              <a:rPr lang="ru-RU" smtClean="0"/>
              <a:t>Образец заголовка</a:t>
            </a:r>
            <a:endParaRPr lang="en-US"/>
          </a:p>
        </p:txBody>
      </p:sp>
      <p:sp>
        <p:nvSpPr>
          <p:cNvPr id="4" name="Date Placeholder 3"/>
          <p:cNvSpPr>
            <a:spLocks noGrp="1"/>
          </p:cNvSpPr>
          <p:nvPr>
            <p:ph type="dt" sz="half" idx="10"/>
          </p:nvPr>
        </p:nvSpPr>
        <p:spPr/>
        <p:txBody>
          <a:bodyPr/>
          <a:lstStyle>
            <a:lvl1pPr>
              <a:defRPr/>
            </a:lvl1pPr>
          </a:lstStyle>
          <a:p>
            <a:pPr>
              <a:defRPr/>
            </a:pPr>
            <a:fld id="{5E8D02FD-56FA-42B3-9CE6-7C8B4E342680}" type="datetimeFigureOut">
              <a:rPr lang="ru-RU"/>
              <a:pPr>
                <a:defRPr/>
              </a:pPr>
              <a:t>29.10.2018</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578366EB-9561-4731-943D-E83DD544C7A6}"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4" name="Rounded Rectangle 13"/>
          <p:cNvSpPr/>
          <p:nvPr/>
        </p:nvSpPr>
        <p:spPr>
          <a:xfrm>
            <a:off x="228600" y="228600"/>
            <a:ext cx="8696325" cy="473710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sp>
        <p:nvSpPr>
          <p:cNvPr id="5" name="Freeform 14"/>
          <p:cNvSpPr>
            <a:spLocks/>
          </p:cNvSpPr>
          <p:nvPr/>
        </p:nvSpPr>
        <p:spPr bwMode="hidden">
          <a:xfrm>
            <a:off x="6046788" y="4203700"/>
            <a:ext cx="2876550" cy="714375"/>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6" name="Freeform 18"/>
          <p:cNvSpPr>
            <a:spLocks/>
          </p:cNvSpPr>
          <p:nvPr/>
        </p:nvSpPr>
        <p:spPr bwMode="hidden">
          <a:xfrm>
            <a:off x="2619375" y="4075113"/>
            <a:ext cx="5545138" cy="850900"/>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7" name="Freeform 22"/>
          <p:cNvSpPr>
            <a:spLocks/>
          </p:cNvSpPr>
          <p:nvPr/>
        </p:nvSpPr>
        <p:spPr bwMode="hidden">
          <a:xfrm>
            <a:off x="2828925" y="4087813"/>
            <a:ext cx="5467350" cy="77470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p:nvSpPr>
          <p:cNvPr id="8" name="Freeform 26"/>
          <p:cNvSpPr>
            <a:spLocks/>
          </p:cNvSpPr>
          <p:nvPr/>
        </p:nvSpPr>
        <p:spPr bwMode="hidden">
          <a:xfrm>
            <a:off x="5610225" y="4073525"/>
            <a:ext cx="3306763" cy="652463"/>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useBgFill="1">
        <p:nvSpPr>
          <p:cNvPr id="9" name="Freeform 10"/>
          <p:cNvSpPr>
            <a:spLocks/>
          </p:cNvSpPr>
          <p:nvPr/>
        </p:nvSpPr>
        <p:spPr bwMode="hidden">
          <a:xfrm>
            <a:off x="211138" y="4059238"/>
            <a:ext cx="8723312" cy="1328737"/>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sz="1800">
              <a:latin typeface="+mn-lt"/>
            </a:endParaRPr>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10" name="Date Placeholder 3"/>
          <p:cNvSpPr>
            <a:spLocks noGrp="1"/>
          </p:cNvSpPr>
          <p:nvPr>
            <p:ph type="dt" sz="half" idx="10"/>
          </p:nvPr>
        </p:nvSpPr>
        <p:spPr/>
        <p:txBody>
          <a:bodyPr/>
          <a:lstStyle>
            <a:lvl1pPr>
              <a:defRPr/>
            </a:lvl1pPr>
          </a:lstStyle>
          <a:p>
            <a:pPr>
              <a:defRPr/>
            </a:pPr>
            <a:fld id="{696522A5-558B-409A-8C73-3F5D302C8B5A}" type="datetimeFigureOut">
              <a:rPr lang="ru-RU"/>
              <a:pPr>
                <a:defRPr/>
              </a:pPr>
              <a:t>29.10.2018</a:t>
            </a:fld>
            <a:endParaRPr lang="ru-RU"/>
          </a:p>
        </p:txBody>
      </p:sp>
      <p:sp>
        <p:nvSpPr>
          <p:cNvPr id="11" name="Footer Placeholder 4"/>
          <p:cNvSpPr>
            <a:spLocks noGrp="1"/>
          </p:cNvSpPr>
          <p:nvPr>
            <p:ph type="ftr" sz="quarter" idx="11"/>
          </p:nvPr>
        </p:nvSpPr>
        <p:spPr/>
        <p:txBody>
          <a:bodyPr/>
          <a:lstStyle>
            <a:lvl1pPr>
              <a:defRPr/>
            </a:lvl1pPr>
          </a:lstStyle>
          <a:p>
            <a:pPr>
              <a:defRPr/>
            </a:pPr>
            <a:endParaRPr lang="ru-RU"/>
          </a:p>
        </p:txBody>
      </p:sp>
      <p:sp>
        <p:nvSpPr>
          <p:cNvPr id="12" name="Slide Number Placeholder 5"/>
          <p:cNvSpPr>
            <a:spLocks noGrp="1"/>
          </p:cNvSpPr>
          <p:nvPr>
            <p:ph type="sldNum" sz="quarter" idx="12"/>
          </p:nvPr>
        </p:nvSpPr>
        <p:spPr/>
        <p:txBody>
          <a:bodyPr/>
          <a:lstStyle>
            <a:lvl1pPr>
              <a:defRPr/>
            </a:lvl1pPr>
          </a:lstStyle>
          <a:p>
            <a:pPr>
              <a:defRPr/>
            </a:pPr>
            <a:fld id="{A497E01F-68DB-4AB2-A07A-6590925FEA2E}"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Date Placeholder 3"/>
          <p:cNvSpPr>
            <a:spLocks noGrp="1"/>
          </p:cNvSpPr>
          <p:nvPr>
            <p:ph type="dt" sz="half" idx="15"/>
          </p:nvPr>
        </p:nvSpPr>
        <p:spPr/>
        <p:txBody>
          <a:bodyPr/>
          <a:lstStyle>
            <a:lvl1pPr>
              <a:defRPr/>
            </a:lvl1pPr>
          </a:lstStyle>
          <a:p>
            <a:pPr>
              <a:defRPr/>
            </a:pPr>
            <a:fld id="{92FF62C6-1862-45F4-9097-17CEF8BC5249}" type="datetimeFigureOut">
              <a:rPr lang="ru-RU"/>
              <a:pPr>
                <a:defRPr/>
              </a:pPr>
              <a:t>29.10.2018</a:t>
            </a:fld>
            <a:endParaRPr lang="ru-RU"/>
          </a:p>
        </p:txBody>
      </p:sp>
      <p:sp>
        <p:nvSpPr>
          <p:cNvPr id="6" name="Footer Placeholder 4"/>
          <p:cNvSpPr>
            <a:spLocks noGrp="1"/>
          </p:cNvSpPr>
          <p:nvPr>
            <p:ph type="ftr" sz="quarter" idx="16"/>
          </p:nvPr>
        </p:nvSpPr>
        <p:spPr/>
        <p:txBody>
          <a:bodyPr/>
          <a:lstStyle>
            <a:lvl1pPr>
              <a:defRPr/>
            </a:lvl1pPr>
          </a:lstStyle>
          <a:p>
            <a:pPr>
              <a:defRPr/>
            </a:pPr>
            <a:endParaRPr lang="ru-RU"/>
          </a:p>
        </p:txBody>
      </p:sp>
      <p:sp>
        <p:nvSpPr>
          <p:cNvPr id="7" name="Slide Number Placeholder 5"/>
          <p:cNvSpPr>
            <a:spLocks noGrp="1"/>
          </p:cNvSpPr>
          <p:nvPr>
            <p:ph type="sldNum" sz="quarter" idx="17"/>
          </p:nvPr>
        </p:nvSpPr>
        <p:spPr/>
        <p:txBody>
          <a:bodyPr/>
          <a:lstStyle>
            <a:lvl1pPr>
              <a:defRPr/>
            </a:lvl1pPr>
          </a:lstStyle>
          <a:p>
            <a:pPr>
              <a:defRPr/>
            </a:pPr>
            <a:fld id="{A04B81FC-669E-4850-91FF-8244EA52E1FD}"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3"/>
          <p:cNvSpPr>
            <a:spLocks noGrp="1"/>
          </p:cNvSpPr>
          <p:nvPr>
            <p:ph type="dt" sz="half" idx="10"/>
          </p:nvPr>
        </p:nvSpPr>
        <p:spPr/>
        <p:txBody>
          <a:bodyPr/>
          <a:lstStyle>
            <a:lvl1pPr>
              <a:defRPr/>
            </a:lvl1pPr>
          </a:lstStyle>
          <a:p>
            <a:pPr>
              <a:defRPr/>
            </a:pPr>
            <a:fld id="{923EB336-1185-45BE-B53A-5210C38D1838}" type="datetimeFigureOut">
              <a:rPr lang="ru-RU"/>
              <a:pPr>
                <a:defRPr/>
              </a:pPr>
              <a:t>29.10.2018</a:t>
            </a:fld>
            <a:endParaRPr lang="ru-RU"/>
          </a:p>
        </p:txBody>
      </p:sp>
      <p:sp>
        <p:nvSpPr>
          <p:cNvPr id="8" name="Footer Placeholder 4"/>
          <p:cNvSpPr>
            <a:spLocks noGrp="1"/>
          </p:cNvSpPr>
          <p:nvPr>
            <p:ph type="ftr" sz="quarter" idx="11"/>
          </p:nvPr>
        </p:nvSpPr>
        <p:spPr/>
        <p:txBody>
          <a:bodyPr/>
          <a:lstStyle>
            <a:lvl1pPr>
              <a:defRPr/>
            </a:lvl1pPr>
          </a:lstStyle>
          <a:p>
            <a:pPr>
              <a:defRPr/>
            </a:pPr>
            <a:endParaRPr lang="ru-RU"/>
          </a:p>
        </p:txBody>
      </p:sp>
      <p:sp>
        <p:nvSpPr>
          <p:cNvPr id="9" name="Slide Number Placeholder 5"/>
          <p:cNvSpPr>
            <a:spLocks noGrp="1"/>
          </p:cNvSpPr>
          <p:nvPr>
            <p:ph type="sldNum" sz="quarter" idx="12"/>
          </p:nvPr>
        </p:nvSpPr>
        <p:spPr/>
        <p:txBody>
          <a:bodyPr/>
          <a:lstStyle>
            <a:lvl1pPr>
              <a:defRPr/>
            </a:lvl1pPr>
          </a:lstStyle>
          <a:p>
            <a:pPr>
              <a:defRPr/>
            </a:pPr>
            <a:fld id="{F723EFB8-69E9-4528-BECB-E8E9702C4055}"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3"/>
          <p:cNvSpPr>
            <a:spLocks noGrp="1"/>
          </p:cNvSpPr>
          <p:nvPr>
            <p:ph type="dt" sz="half" idx="10"/>
          </p:nvPr>
        </p:nvSpPr>
        <p:spPr/>
        <p:txBody>
          <a:bodyPr/>
          <a:lstStyle>
            <a:lvl1pPr>
              <a:defRPr/>
            </a:lvl1pPr>
          </a:lstStyle>
          <a:p>
            <a:pPr>
              <a:defRPr/>
            </a:pPr>
            <a:fld id="{ADD440D5-3F50-418A-854D-7F45DCBB526B}" type="datetimeFigureOut">
              <a:rPr lang="ru-RU"/>
              <a:pPr>
                <a:defRPr/>
              </a:pPr>
              <a:t>29.10.2018</a:t>
            </a:fld>
            <a:endParaRPr lang="ru-RU"/>
          </a:p>
        </p:txBody>
      </p:sp>
      <p:sp>
        <p:nvSpPr>
          <p:cNvPr id="4" name="Footer Placeholder 4"/>
          <p:cNvSpPr>
            <a:spLocks noGrp="1"/>
          </p:cNvSpPr>
          <p:nvPr>
            <p:ph type="ftr" sz="quarter" idx="11"/>
          </p:nvPr>
        </p:nvSpPr>
        <p:spPr/>
        <p:txBody>
          <a:bodyPr/>
          <a:lstStyle>
            <a:lvl1pPr>
              <a:defRPr/>
            </a:lvl1pPr>
          </a:lstStyle>
          <a:p>
            <a:pPr>
              <a:defRPr/>
            </a:pPr>
            <a:endParaRPr lang="ru-RU"/>
          </a:p>
        </p:txBody>
      </p:sp>
      <p:sp>
        <p:nvSpPr>
          <p:cNvPr id="5" name="Slide Number Placeholder 5"/>
          <p:cNvSpPr>
            <a:spLocks noGrp="1"/>
          </p:cNvSpPr>
          <p:nvPr>
            <p:ph type="sldNum" sz="quarter" idx="12"/>
          </p:nvPr>
        </p:nvSpPr>
        <p:spPr/>
        <p:txBody>
          <a:bodyPr/>
          <a:lstStyle>
            <a:lvl1pPr>
              <a:defRPr/>
            </a:lvl1pPr>
          </a:lstStyle>
          <a:p>
            <a:pPr>
              <a:defRPr/>
            </a:pPr>
            <a:fld id="{DE25F634-67B9-4A0D-B338-D5224F555A3B}"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Rounded Rectangle 11"/>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3" name="Group 5"/>
          <p:cNvGrpSpPr>
            <a:grpSpLocks noChangeAspect="1"/>
          </p:cNvGrpSpPr>
          <p:nvPr/>
        </p:nvGrpSpPr>
        <p:grpSpPr bwMode="auto">
          <a:xfrm>
            <a:off x="211138" y="714375"/>
            <a:ext cx="8723312" cy="1330325"/>
            <a:chOff x="-3905251" y="4294188"/>
            <a:chExt cx="13027839" cy="1892300"/>
          </a:xfrm>
        </p:grpSpPr>
        <p:sp>
          <p:nvSpPr>
            <p:cNvPr id="4" name="Freeform 14"/>
            <p:cNvSpPr>
              <a:spLocks/>
            </p:cNvSpPr>
            <p:nvPr/>
          </p:nvSpPr>
          <p:spPr bwMode="hidden">
            <a:xfrm>
              <a:off x="4810006" y="4499677"/>
              <a:ext cx="4295986"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5" name="Freeform 18"/>
            <p:cNvSpPr>
              <a:spLocks/>
            </p:cNvSpPr>
            <p:nvPr/>
          </p:nvSpPr>
          <p:spPr bwMode="hidden">
            <a:xfrm>
              <a:off x="-308667" y="4319028"/>
              <a:ext cx="8279020" cy="1208091"/>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6" name="Freeform 22"/>
            <p:cNvSpPr>
              <a:spLocks/>
            </p:cNvSpPr>
            <p:nvPr/>
          </p:nvSpPr>
          <p:spPr bwMode="hidden">
            <a:xfrm>
              <a:off x="4286" y="4334834"/>
              <a:ext cx="8165219"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p:nvSpPr>
            <p:cNvPr id="7" name="Freeform 26"/>
            <p:cNvSpPr>
              <a:spLocks/>
            </p:cNvSpPr>
            <p:nvPr/>
          </p:nvSpPr>
          <p:spPr bwMode="hidden">
            <a:xfrm>
              <a:off x="4155651" y="4316769"/>
              <a:ext cx="4940859"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useBgFill="1">
          <p:nvSpPr>
            <p:cNvPr id="8"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sz="1800">
                <a:latin typeface="+mn-lt"/>
              </a:endParaRPr>
            </a:p>
          </p:txBody>
        </p:sp>
      </p:grpSp>
      <p:sp>
        <p:nvSpPr>
          <p:cNvPr id="9" name="Date Placeholder 1"/>
          <p:cNvSpPr>
            <a:spLocks noGrp="1"/>
          </p:cNvSpPr>
          <p:nvPr>
            <p:ph type="dt" sz="half" idx="10"/>
          </p:nvPr>
        </p:nvSpPr>
        <p:spPr/>
        <p:txBody>
          <a:bodyPr/>
          <a:lstStyle>
            <a:lvl1pPr>
              <a:defRPr/>
            </a:lvl1pPr>
          </a:lstStyle>
          <a:p>
            <a:pPr>
              <a:defRPr/>
            </a:pPr>
            <a:fld id="{BE019B24-2AA5-4DBC-9F72-400D257DD61A}" type="datetimeFigureOut">
              <a:rPr lang="ru-RU"/>
              <a:pPr>
                <a:defRPr/>
              </a:pPr>
              <a:t>29.10.2018</a:t>
            </a:fld>
            <a:endParaRPr lang="ru-RU"/>
          </a:p>
        </p:txBody>
      </p:sp>
      <p:sp>
        <p:nvSpPr>
          <p:cNvPr id="10" name="Footer Placeholder 2"/>
          <p:cNvSpPr>
            <a:spLocks noGrp="1"/>
          </p:cNvSpPr>
          <p:nvPr>
            <p:ph type="ftr" sz="quarter" idx="11"/>
          </p:nvPr>
        </p:nvSpPr>
        <p:spPr/>
        <p:txBody>
          <a:bodyPr/>
          <a:lstStyle>
            <a:lvl1pPr>
              <a:defRPr/>
            </a:lvl1pPr>
          </a:lstStyle>
          <a:p>
            <a:pPr>
              <a:defRPr/>
            </a:pPr>
            <a:endParaRPr lang="ru-RU"/>
          </a:p>
        </p:txBody>
      </p:sp>
      <p:sp>
        <p:nvSpPr>
          <p:cNvPr id="11" name="Slide Number Placeholder 3"/>
          <p:cNvSpPr>
            <a:spLocks noGrp="1"/>
          </p:cNvSpPr>
          <p:nvPr>
            <p:ph type="sldNum" sz="quarter" idx="12"/>
          </p:nvPr>
        </p:nvSpPr>
        <p:spPr/>
        <p:txBody>
          <a:bodyPr/>
          <a:lstStyle>
            <a:lvl1pPr>
              <a:defRPr/>
            </a:lvl1pPr>
          </a:lstStyle>
          <a:p>
            <a:pPr>
              <a:defRPr/>
            </a:pPr>
            <a:fld id="{919B94F8-6BED-4974-91C8-E42568184690}"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6" name="Group 23"/>
          <p:cNvGrpSpPr>
            <a:grpSpLocks noChangeAspect="1"/>
          </p:cNvGrpSpPr>
          <p:nvPr/>
        </p:nvGrpSpPr>
        <p:grpSpPr bwMode="auto">
          <a:xfrm>
            <a:off x="211138" y="714375"/>
            <a:ext cx="8723312" cy="1331913"/>
            <a:chOff x="-3905250" y="4294188"/>
            <a:chExt cx="13011150" cy="1892300"/>
          </a:xfrm>
        </p:grpSpPr>
        <p:sp>
          <p:nvSpPr>
            <p:cNvPr id="7" name="Freeform 14"/>
            <p:cNvSpPr>
              <a:spLocks/>
            </p:cNvSpPr>
            <p:nvPr/>
          </p:nvSpPr>
          <p:spPr bwMode="hidden">
            <a:xfrm>
              <a:off x="4810681" y="4501687"/>
              <a:ext cx="4295219" cy="101494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8" name="Freeform 18"/>
            <p:cNvSpPr>
              <a:spLocks/>
            </p:cNvSpPr>
            <p:nvPr/>
          </p:nvSpPr>
          <p:spPr bwMode="hidden">
            <a:xfrm>
              <a:off x="-308538" y="4318998"/>
              <a:ext cx="8280254" cy="1208906"/>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9" name="Freeform 22"/>
            <p:cNvSpPr>
              <a:spLocks/>
            </p:cNvSpPr>
            <p:nvPr/>
          </p:nvSpPr>
          <p:spPr bwMode="hidden">
            <a:xfrm>
              <a:off x="4014" y="4334786"/>
              <a:ext cx="8164231" cy="110290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p:nvSpPr>
            <p:cNvPr id="10" name="Freeform 26"/>
            <p:cNvSpPr>
              <a:spLocks/>
            </p:cNvSpPr>
            <p:nvPr/>
          </p:nvSpPr>
          <p:spPr bwMode="hidden">
            <a:xfrm>
              <a:off x="4157164" y="4316742"/>
              <a:ext cx="4939265" cy="92697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useBgFill="1">
          <p:nvSpPr>
            <p:cNvPr id="11"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sz="1800">
                <a:latin typeface="+mn-lt"/>
              </a:endParaRPr>
            </a:p>
          </p:txBody>
        </p:sp>
      </p:grpSp>
      <p:sp>
        <p:nvSpPr>
          <p:cNvPr id="4" name="Text Placeholder 3"/>
          <p:cNvSpPr>
            <a:spLocks noGrp="1"/>
          </p:cNvSpPr>
          <p:nvPr>
            <p:ph type="body" sz="half" idx="2"/>
          </p:nvPr>
        </p:nvSpPr>
        <p:spPr>
          <a:xfrm>
            <a:off x="914400" y="3581400"/>
            <a:ext cx="3352800" cy="1905001"/>
          </a:xfrm>
        </p:spPr>
        <p:txBody>
          <a:bodyPr>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2" name="Date Placeholder 4"/>
          <p:cNvSpPr>
            <a:spLocks noGrp="1"/>
          </p:cNvSpPr>
          <p:nvPr>
            <p:ph type="dt" sz="half" idx="10"/>
          </p:nvPr>
        </p:nvSpPr>
        <p:spPr/>
        <p:txBody>
          <a:bodyPr/>
          <a:lstStyle>
            <a:lvl1pPr>
              <a:defRPr/>
            </a:lvl1pPr>
          </a:lstStyle>
          <a:p>
            <a:pPr>
              <a:defRPr/>
            </a:pPr>
            <a:fld id="{BABFCB36-79A2-4E0B-858C-FAD0640DFEF8}" type="datetimeFigureOut">
              <a:rPr lang="ru-RU"/>
              <a:pPr>
                <a:defRPr/>
              </a:pPr>
              <a:t>29.10.2018</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53876B0F-E148-4395-9FBC-8D15609DAACF}"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Rounded Rectangle 14"/>
          <p:cNvSpPr/>
          <p:nvPr/>
        </p:nvSpPr>
        <p:spPr>
          <a:xfrm>
            <a:off x="228600" y="228600"/>
            <a:ext cx="8696325" cy="6035675"/>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6" name="Group 8"/>
          <p:cNvGrpSpPr>
            <a:grpSpLocks noChangeAspect="1"/>
          </p:cNvGrpSpPr>
          <p:nvPr/>
        </p:nvGrpSpPr>
        <p:grpSpPr bwMode="auto">
          <a:xfrm>
            <a:off x="211138" y="5354638"/>
            <a:ext cx="8723312" cy="1330325"/>
            <a:chOff x="-3905250" y="4294188"/>
            <a:chExt cx="13011150" cy="1892300"/>
          </a:xfrm>
        </p:grpSpPr>
        <p:sp>
          <p:nvSpPr>
            <p:cNvPr id="7" name="Freeform 14"/>
            <p:cNvSpPr>
              <a:spLocks/>
            </p:cNvSpPr>
            <p:nvPr/>
          </p:nvSpPr>
          <p:spPr bwMode="hidden">
            <a:xfrm>
              <a:off x="4810681" y="4499676"/>
              <a:ext cx="4295219"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8" name="Freeform 18"/>
            <p:cNvSpPr>
              <a:spLocks/>
            </p:cNvSpPr>
            <p:nvPr/>
          </p:nvSpPr>
          <p:spPr bwMode="hidden">
            <a:xfrm>
              <a:off x="-308538" y="4319027"/>
              <a:ext cx="8280254" cy="1208092"/>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9" name="Freeform 22"/>
            <p:cNvSpPr>
              <a:spLocks/>
            </p:cNvSpPr>
            <p:nvPr/>
          </p:nvSpPr>
          <p:spPr bwMode="hidden">
            <a:xfrm>
              <a:off x="4014" y="4334834"/>
              <a:ext cx="8164231"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p:nvSpPr>
            <p:cNvPr id="10" name="Freeform 26"/>
            <p:cNvSpPr>
              <a:spLocks/>
            </p:cNvSpPr>
            <p:nvPr/>
          </p:nvSpPr>
          <p:spPr bwMode="hidden">
            <a:xfrm>
              <a:off x="4157164" y="4316769"/>
              <a:ext cx="4939265"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useBgFill="1">
          <p:nvSpPr>
            <p:cNvPr id="11"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sz="1800">
                <a:latin typeface="+mn-lt"/>
              </a:endParaRPr>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rtlCol="0">
            <a:normAutofit/>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dirty="0"/>
          </a:p>
        </p:txBody>
      </p:sp>
      <p:sp>
        <p:nvSpPr>
          <p:cNvPr id="12" name="Date Placeholder 4"/>
          <p:cNvSpPr>
            <a:spLocks noGrp="1"/>
          </p:cNvSpPr>
          <p:nvPr>
            <p:ph type="dt" sz="half" idx="10"/>
          </p:nvPr>
        </p:nvSpPr>
        <p:spPr/>
        <p:txBody>
          <a:bodyPr/>
          <a:lstStyle>
            <a:lvl1pPr>
              <a:defRPr/>
            </a:lvl1pPr>
          </a:lstStyle>
          <a:p>
            <a:pPr>
              <a:defRPr/>
            </a:pPr>
            <a:fld id="{8C834BC6-3B7F-4FE6-9FC8-05CFC6C9D70A}" type="datetimeFigureOut">
              <a:rPr lang="ru-RU"/>
              <a:pPr>
                <a:defRPr/>
              </a:pPr>
              <a:t>29.10.2018</a:t>
            </a:fld>
            <a:endParaRPr lang="ru-RU"/>
          </a:p>
        </p:txBody>
      </p:sp>
      <p:sp>
        <p:nvSpPr>
          <p:cNvPr id="13" name="Footer Placeholder 5"/>
          <p:cNvSpPr>
            <a:spLocks noGrp="1"/>
          </p:cNvSpPr>
          <p:nvPr>
            <p:ph type="ftr" sz="quarter" idx="11"/>
          </p:nvPr>
        </p:nvSpPr>
        <p:spPr/>
        <p:txBody>
          <a:bodyPr/>
          <a:lstStyle>
            <a:lvl1pPr>
              <a:defRPr/>
            </a:lvl1pPr>
          </a:lstStyle>
          <a:p>
            <a:pPr>
              <a:defRPr/>
            </a:pPr>
            <a:endParaRPr lang="ru-RU"/>
          </a:p>
        </p:txBody>
      </p:sp>
      <p:sp>
        <p:nvSpPr>
          <p:cNvPr id="14" name="Slide Number Placeholder 6"/>
          <p:cNvSpPr>
            <a:spLocks noGrp="1"/>
          </p:cNvSpPr>
          <p:nvPr>
            <p:ph type="sldNum" sz="quarter" idx="12"/>
          </p:nvPr>
        </p:nvSpPr>
        <p:spPr/>
        <p:txBody>
          <a:bodyPr/>
          <a:lstStyle>
            <a:lvl1pPr>
              <a:defRPr/>
            </a:lvl1pPr>
          </a:lstStyle>
          <a:p>
            <a:pPr>
              <a:defRPr/>
            </a:pPr>
            <a:fld id="{1EE51FAD-666A-4E8F-AF13-9B1AC6D386AE}"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lvl1pPr>
              <a:defRPr/>
            </a:lvl1pPr>
          </a:lstStyle>
          <a:p>
            <a:pPr>
              <a:defRPr/>
            </a:pPr>
            <a:fld id="{A6B91430-9F5B-4349-A01C-467F3347439B}" type="datetimeFigureOut">
              <a:rPr lang="ru-RU"/>
              <a:pPr>
                <a:defRPr/>
              </a:pPr>
              <a:t>29.10.2018</a:t>
            </a:fld>
            <a:endParaRPr lang="ru-RU"/>
          </a:p>
        </p:txBody>
      </p:sp>
      <p:sp>
        <p:nvSpPr>
          <p:cNvPr id="5" name="Footer Placeholder 4"/>
          <p:cNvSpPr>
            <a:spLocks noGrp="1"/>
          </p:cNvSpPr>
          <p:nvPr>
            <p:ph type="ftr" sz="quarter" idx="11"/>
          </p:nvPr>
        </p:nvSpPr>
        <p:spPr/>
        <p:txBody>
          <a:bodyPr/>
          <a:lstStyle>
            <a:lvl1pPr>
              <a:defRPr/>
            </a:lvl1pPr>
          </a:lstStyle>
          <a:p>
            <a:pPr>
              <a:defRPr/>
            </a:pPr>
            <a:endParaRPr lang="ru-RU"/>
          </a:p>
        </p:txBody>
      </p:sp>
      <p:sp>
        <p:nvSpPr>
          <p:cNvPr id="6" name="Slide Number Placeholder 5"/>
          <p:cNvSpPr>
            <a:spLocks noGrp="1"/>
          </p:cNvSpPr>
          <p:nvPr>
            <p:ph type="sldNum" sz="quarter" idx="12"/>
          </p:nvPr>
        </p:nvSpPr>
        <p:spPr/>
        <p:txBody>
          <a:bodyPr/>
          <a:lstStyle>
            <a:lvl1pPr>
              <a:defRPr/>
            </a:lvl1pPr>
          </a:lstStyle>
          <a:p>
            <a:pPr>
              <a:defRPr/>
            </a:pPr>
            <a:fld id="{D02E315E-0584-4CE0-976A-3DA1064BCD3D}"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4" name="Rounded Rectangle 20"/>
          <p:cNvSpPr/>
          <p:nvPr/>
        </p:nvSpPr>
        <p:spPr bwMode="hidden">
          <a:xfrm>
            <a:off x="228600" y="228600"/>
            <a:ext cx="8696325" cy="1427163"/>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5" name="Group 14"/>
          <p:cNvGrpSpPr>
            <a:grpSpLocks noChangeAspect="1"/>
          </p:cNvGrpSpPr>
          <p:nvPr/>
        </p:nvGrpSpPr>
        <p:grpSpPr bwMode="auto">
          <a:xfrm>
            <a:off x="211138" y="714375"/>
            <a:ext cx="8723312" cy="1331913"/>
            <a:chOff x="-3905250" y="4294188"/>
            <a:chExt cx="13011150" cy="1892300"/>
          </a:xfrm>
        </p:grpSpPr>
        <p:sp>
          <p:nvSpPr>
            <p:cNvPr id="6" name="Freeform 14"/>
            <p:cNvSpPr>
              <a:spLocks/>
            </p:cNvSpPr>
            <p:nvPr/>
          </p:nvSpPr>
          <p:spPr bwMode="hidden">
            <a:xfrm>
              <a:off x="4810681" y="4501687"/>
              <a:ext cx="4295219" cy="101494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7" name="Freeform 18"/>
            <p:cNvSpPr>
              <a:spLocks/>
            </p:cNvSpPr>
            <p:nvPr/>
          </p:nvSpPr>
          <p:spPr bwMode="hidden">
            <a:xfrm>
              <a:off x="-308538" y="4318998"/>
              <a:ext cx="8280254" cy="1208906"/>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8" name="Freeform 22"/>
            <p:cNvSpPr>
              <a:spLocks/>
            </p:cNvSpPr>
            <p:nvPr/>
          </p:nvSpPr>
          <p:spPr bwMode="hidden">
            <a:xfrm>
              <a:off x="4014" y="4334786"/>
              <a:ext cx="8164231" cy="110290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p:nvSpPr>
            <p:cNvPr id="9" name="Freeform 26"/>
            <p:cNvSpPr>
              <a:spLocks/>
            </p:cNvSpPr>
            <p:nvPr/>
          </p:nvSpPr>
          <p:spPr bwMode="hidden">
            <a:xfrm>
              <a:off x="4157164" y="4316742"/>
              <a:ext cx="4939265" cy="92697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useBgFill="1">
          <p:nvSpPr>
            <p:cNvPr id="1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sz="1800">
                <a:latin typeface="+mn-lt"/>
              </a:endParaRPr>
            </a:p>
          </p:txBody>
        </p:sp>
      </p:grpSp>
      <p:sp>
        <p:nvSpPr>
          <p:cNvPr id="2" name="Vertical Title 1"/>
          <p:cNvSpPr>
            <a:spLocks noGrp="1"/>
          </p:cNvSpPr>
          <p:nvPr>
            <p:ph type="title" orient="vert"/>
          </p:nvPr>
        </p:nvSpPr>
        <p:spPr>
          <a:xfrm>
            <a:off x="6629400" y="1447800"/>
            <a:ext cx="2057400" cy="4487333"/>
          </a:xfrm>
        </p:spPr>
        <p:txBody>
          <a:bodyPr vert="eaVert"/>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1" name="Date Placeholder 3"/>
          <p:cNvSpPr>
            <a:spLocks noGrp="1"/>
          </p:cNvSpPr>
          <p:nvPr>
            <p:ph type="dt" sz="half" idx="10"/>
          </p:nvPr>
        </p:nvSpPr>
        <p:spPr/>
        <p:txBody>
          <a:bodyPr/>
          <a:lstStyle>
            <a:lvl1pPr>
              <a:defRPr/>
            </a:lvl1pPr>
          </a:lstStyle>
          <a:p>
            <a:pPr>
              <a:defRPr/>
            </a:pPr>
            <a:fld id="{40C08200-CAC7-4FCF-92C8-092730A3FA59}" type="datetimeFigureOut">
              <a:rPr lang="ru-RU"/>
              <a:pPr>
                <a:defRPr/>
              </a:pPr>
              <a:t>29.10.2018</a:t>
            </a:fld>
            <a:endParaRPr lang="ru-RU"/>
          </a:p>
        </p:txBody>
      </p:sp>
      <p:sp>
        <p:nvSpPr>
          <p:cNvPr id="12" name="Footer Placeholder 4"/>
          <p:cNvSpPr>
            <a:spLocks noGrp="1"/>
          </p:cNvSpPr>
          <p:nvPr>
            <p:ph type="ftr" sz="quarter" idx="11"/>
          </p:nvPr>
        </p:nvSpPr>
        <p:spPr/>
        <p:txBody>
          <a:bodyPr/>
          <a:lstStyle>
            <a:lvl1pPr>
              <a:defRPr/>
            </a:lvl1pPr>
          </a:lstStyle>
          <a:p>
            <a:pPr>
              <a:defRPr/>
            </a:pPr>
            <a:endParaRPr lang="ru-RU"/>
          </a:p>
        </p:txBody>
      </p:sp>
      <p:sp>
        <p:nvSpPr>
          <p:cNvPr id="13" name="Slide Number Placeholder 5"/>
          <p:cNvSpPr>
            <a:spLocks noGrp="1"/>
          </p:cNvSpPr>
          <p:nvPr>
            <p:ph type="sldNum" sz="quarter" idx="12"/>
          </p:nvPr>
        </p:nvSpPr>
        <p:spPr/>
        <p:txBody>
          <a:bodyPr/>
          <a:lstStyle>
            <a:lvl1pPr>
              <a:defRPr/>
            </a:lvl1pPr>
          </a:lstStyle>
          <a:p>
            <a:pPr>
              <a:defRPr/>
            </a:pPr>
            <a:fld id="{8C00A764-0248-4EF9-8F9A-7EF26ABD91CE}"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6325" cy="2468563"/>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1800"/>
          </a:p>
        </p:txBody>
      </p:sp>
      <p:grpSp>
        <p:nvGrpSpPr>
          <p:cNvPr id="1027" name="Group 15"/>
          <p:cNvGrpSpPr>
            <a:grpSpLocks noChangeAspect="1"/>
          </p:cNvGrpSpPr>
          <p:nvPr/>
        </p:nvGrpSpPr>
        <p:grpSpPr bwMode="auto">
          <a:xfrm>
            <a:off x="211138" y="1679575"/>
            <a:ext cx="8723312" cy="1330325"/>
            <a:chOff x="-3905251" y="4294188"/>
            <a:chExt cx="13027839" cy="1892300"/>
          </a:xfrm>
        </p:grpSpPr>
        <p:sp>
          <p:nvSpPr>
            <p:cNvPr id="17" name="Freeform 14"/>
            <p:cNvSpPr>
              <a:spLocks/>
            </p:cNvSpPr>
            <p:nvPr/>
          </p:nvSpPr>
          <p:spPr bwMode="hidden">
            <a:xfrm>
              <a:off x="4810006" y="4499677"/>
              <a:ext cx="4295986" cy="1016152"/>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18" name="Freeform 18"/>
            <p:cNvSpPr>
              <a:spLocks/>
            </p:cNvSpPr>
            <p:nvPr/>
          </p:nvSpPr>
          <p:spPr bwMode="hidden">
            <a:xfrm>
              <a:off x="-308667" y="4319028"/>
              <a:ext cx="8279020" cy="1208091"/>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a:lstStyle/>
            <a:p>
              <a:pPr fontAlgn="auto">
                <a:spcBef>
                  <a:spcPts val="0"/>
                </a:spcBef>
                <a:spcAft>
                  <a:spcPts val="0"/>
                </a:spcAft>
                <a:defRPr/>
              </a:pPr>
              <a:endParaRPr lang="en-US" sz="1800">
                <a:latin typeface="+mn-lt"/>
              </a:endParaRPr>
            </a:p>
          </p:txBody>
        </p:sp>
        <p:sp>
          <p:nvSpPr>
            <p:cNvPr id="19" name="Freeform 22"/>
            <p:cNvSpPr>
              <a:spLocks/>
            </p:cNvSpPr>
            <p:nvPr/>
          </p:nvSpPr>
          <p:spPr bwMode="hidden">
            <a:xfrm>
              <a:off x="4286" y="4334834"/>
              <a:ext cx="8165219" cy="1101960"/>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p:nvSpPr>
            <p:cNvPr id="20" name="Freeform 26"/>
            <p:cNvSpPr>
              <a:spLocks/>
            </p:cNvSpPr>
            <p:nvPr/>
          </p:nvSpPr>
          <p:spPr bwMode="hidden">
            <a:xfrm>
              <a:off x="4155651" y="4316769"/>
              <a:ext cx="4940859" cy="925827"/>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a:lstStyle/>
            <a:p>
              <a:pPr fontAlgn="auto">
                <a:spcBef>
                  <a:spcPts val="0"/>
                </a:spcBef>
                <a:spcAft>
                  <a:spcPts val="0"/>
                </a:spcAft>
                <a:defRPr/>
              </a:pPr>
              <a:endParaRPr lang="en-US" sz="1800">
                <a:latin typeface="+mn-lt"/>
              </a:endParaRPr>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a:lstStyle/>
            <a:p>
              <a:pPr fontAlgn="auto">
                <a:spcBef>
                  <a:spcPts val="0"/>
                </a:spcBef>
                <a:spcAft>
                  <a:spcPts val="0"/>
                </a:spcAft>
                <a:defRPr/>
              </a:pPr>
              <a:endParaRPr lang="en-US" sz="1800">
                <a:latin typeface="+mn-lt"/>
              </a:endParaRPr>
            </a:p>
          </p:txBody>
        </p:sp>
      </p:grpSp>
      <p:sp>
        <p:nvSpPr>
          <p:cNvPr id="1028" name="Title Placeholder 1"/>
          <p:cNvSpPr>
            <a:spLocks noGrp="1"/>
          </p:cNvSpPr>
          <p:nvPr>
            <p:ph type="title"/>
          </p:nvPr>
        </p:nvSpPr>
        <p:spPr bwMode="auto">
          <a:xfrm>
            <a:off x="457200" y="338138"/>
            <a:ext cx="8229600" cy="125253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endParaRPr lang="en-US" smtClean="0"/>
          </a:p>
        </p:txBody>
      </p:sp>
      <p:sp>
        <p:nvSpPr>
          <p:cNvPr id="4" name="Date Placeholder 3"/>
          <p:cNvSpPr>
            <a:spLocks noGrp="1"/>
          </p:cNvSpPr>
          <p:nvPr>
            <p:ph type="dt" sz="half" idx="2"/>
          </p:nvPr>
        </p:nvSpPr>
        <p:spPr>
          <a:xfrm>
            <a:off x="5164138" y="6249988"/>
            <a:ext cx="3786187" cy="365125"/>
          </a:xfrm>
          <a:prstGeom prst="rect">
            <a:avLst/>
          </a:prstGeom>
        </p:spPr>
        <p:txBody>
          <a:bodyPr vert="horz" lIns="91440" tIns="45720" rIns="91440" bIns="45720" rtlCol="0" anchor="ctr"/>
          <a:lstStyle>
            <a:lvl1pPr algn="r" fontAlgn="auto">
              <a:spcBef>
                <a:spcPts val="0"/>
              </a:spcBef>
              <a:spcAft>
                <a:spcPts val="0"/>
              </a:spcAft>
              <a:defRPr sz="1000">
                <a:solidFill>
                  <a:schemeClr val="tx2"/>
                </a:solidFill>
                <a:latin typeface="+mn-lt"/>
              </a:defRPr>
            </a:lvl1pPr>
          </a:lstStyle>
          <a:p>
            <a:pPr>
              <a:defRPr/>
            </a:pPr>
            <a:fld id="{730629E5-75D9-49C5-9326-34124B5D3D67}" type="datetimeFigureOut">
              <a:rPr lang="ru-RU"/>
              <a:pPr>
                <a:defRPr/>
              </a:pPr>
              <a:t>29.10.2018</a:t>
            </a:fld>
            <a:endParaRPr lang="ru-RU"/>
          </a:p>
        </p:txBody>
      </p:sp>
      <p:sp>
        <p:nvSpPr>
          <p:cNvPr id="5" name="Footer Placeholder 4"/>
          <p:cNvSpPr>
            <a:spLocks noGrp="1"/>
          </p:cNvSpPr>
          <p:nvPr>
            <p:ph type="ftr" sz="quarter" idx="3"/>
          </p:nvPr>
        </p:nvSpPr>
        <p:spPr>
          <a:xfrm>
            <a:off x="193675" y="6249988"/>
            <a:ext cx="3786188" cy="365125"/>
          </a:xfrm>
          <a:prstGeom prst="rect">
            <a:avLst/>
          </a:prstGeom>
        </p:spPr>
        <p:txBody>
          <a:bodyPr vert="horz" lIns="91440" tIns="45720" rIns="91440" bIns="45720" rtlCol="0" anchor="ctr"/>
          <a:lstStyle>
            <a:lvl1pPr algn="l" fontAlgn="auto">
              <a:spcBef>
                <a:spcPts val="0"/>
              </a:spcBef>
              <a:spcAft>
                <a:spcPts val="0"/>
              </a:spcAft>
              <a:defRPr sz="1000">
                <a:solidFill>
                  <a:schemeClr val="tx2"/>
                </a:solidFill>
                <a:latin typeface="+mn-lt"/>
              </a:defRPr>
            </a:lvl1pPr>
          </a:lstStyle>
          <a:p>
            <a:pPr>
              <a:defRPr/>
            </a:pPr>
            <a:endParaRPr lang="ru-RU"/>
          </a:p>
        </p:txBody>
      </p:sp>
      <p:sp>
        <p:nvSpPr>
          <p:cNvPr id="6" name="Slide Number Placeholder 5"/>
          <p:cNvSpPr>
            <a:spLocks noGrp="1"/>
          </p:cNvSpPr>
          <p:nvPr>
            <p:ph type="sldNum" sz="quarter" idx="4"/>
          </p:nvPr>
        </p:nvSpPr>
        <p:spPr>
          <a:xfrm>
            <a:off x="3990975" y="6249988"/>
            <a:ext cx="1162050" cy="365125"/>
          </a:xfrm>
          <a:prstGeom prst="rect">
            <a:avLst/>
          </a:prstGeom>
        </p:spPr>
        <p:txBody>
          <a:bodyPr vert="horz" lIns="91440" tIns="45720" rIns="91440" bIns="45720" rtlCol="0" anchor="ctr"/>
          <a:lstStyle>
            <a:lvl1pPr algn="ctr" fontAlgn="auto">
              <a:spcBef>
                <a:spcPts val="0"/>
              </a:spcBef>
              <a:spcAft>
                <a:spcPts val="0"/>
              </a:spcAft>
              <a:defRPr sz="1000">
                <a:solidFill>
                  <a:schemeClr val="tx2"/>
                </a:solidFill>
                <a:latin typeface="+mn-lt"/>
              </a:defRPr>
            </a:lvl1pPr>
          </a:lstStyle>
          <a:p>
            <a:pPr>
              <a:defRPr/>
            </a:pPr>
            <a:fld id="{25BA591A-6388-4DCF-A6F2-1864803991A6}" type="slidenum">
              <a:rPr lang="ru-RU"/>
              <a:pPr>
                <a:defRPr/>
              </a:pPr>
              <a:t>‹#›</a:t>
            </a:fld>
            <a:endParaRPr lang="ru-RU"/>
          </a:p>
        </p:txBody>
      </p:sp>
      <p:sp>
        <p:nvSpPr>
          <p:cNvPr id="1032" name="Text Placeholder 2"/>
          <p:cNvSpPr>
            <a:spLocks noGrp="1"/>
          </p:cNvSpPr>
          <p:nvPr>
            <p:ph type="body" idx="1"/>
          </p:nvPr>
        </p:nvSpPr>
        <p:spPr bwMode="auto">
          <a:xfrm>
            <a:off x="871538" y="2674938"/>
            <a:ext cx="7408862" cy="34512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3" r:id="rId3"/>
    <p:sldLayoutId id="2147483670" r:id="rId4"/>
    <p:sldLayoutId id="2147483669" r:id="rId5"/>
    <p:sldLayoutId id="2147483668" r:id="rId6"/>
    <p:sldLayoutId id="2147483674" r:id="rId7"/>
    <p:sldLayoutId id="2147483675" r:id="rId8"/>
    <p:sldLayoutId id="2147483676" r:id="rId9"/>
    <p:sldLayoutId id="2147483667" r:id="rId10"/>
    <p:sldLayoutId id="2147483677" r:id="rId11"/>
  </p:sldLayoutIdLst>
  <p:txStyles>
    <p:titleStyle>
      <a:lvl1pPr algn="ctr" rtl="0" eaLnBrk="0" fontAlgn="base" hangingPunct="0">
        <a:spcBef>
          <a:spcPct val="0"/>
        </a:spcBef>
        <a:spcAft>
          <a:spcPct val="0"/>
        </a:spcAft>
        <a:defRPr sz="4400" kern="1200">
          <a:solidFill>
            <a:srgbClr val="FFFFFF"/>
          </a:solidFill>
          <a:latin typeface="+mj-lt"/>
          <a:ea typeface="+mj-ea"/>
          <a:cs typeface="+mj-cs"/>
        </a:defRPr>
      </a:lvl1pPr>
      <a:lvl2pPr algn="ctr" rtl="0" eaLnBrk="0" fontAlgn="base" hangingPunct="0">
        <a:spcBef>
          <a:spcPct val="0"/>
        </a:spcBef>
        <a:spcAft>
          <a:spcPct val="0"/>
        </a:spcAft>
        <a:defRPr sz="4400">
          <a:solidFill>
            <a:srgbClr val="FFFFFF"/>
          </a:solidFill>
          <a:latin typeface="Candara" pitchFamily="34" charset="0"/>
        </a:defRPr>
      </a:lvl2pPr>
      <a:lvl3pPr algn="ctr" rtl="0" eaLnBrk="0" fontAlgn="base" hangingPunct="0">
        <a:spcBef>
          <a:spcPct val="0"/>
        </a:spcBef>
        <a:spcAft>
          <a:spcPct val="0"/>
        </a:spcAft>
        <a:defRPr sz="4400">
          <a:solidFill>
            <a:srgbClr val="FFFFFF"/>
          </a:solidFill>
          <a:latin typeface="Candara" pitchFamily="34" charset="0"/>
        </a:defRPr>
      </a:lvl3pPr>
      <a:lvl4pPr algn="ctr" rtl="0" eaLnBrk="0" fontAlgn="base" hangingPunct="0">
        <a:spcBef>
          <a:spcPct val="0"/>
        </a:spcBef>
        <a:spcAft>
          <a:spcPct val="0"/>
        </a:spcAft>
        <a:defRPr sz="4400">
          <a:solidFill>
            <a:srgbClr val="FFFFFF"/>
          </a:solidFill>
          <a:latin typeface="Candara" pitchFamily="34" charset="0"/>
        </a:defRPr>
      </a:lvl4pPr>
      <a:lvl5pPr algn="ctr" rtl="0" eaLnBrk="0" fontAlgn="base" hangingPunct="0">
        <a:spcBef>
          <a:spcPct val="0"/>
        </a:spcBef>
        <a:spcAft>
          <a:spcPct val="0"/>
        </a:spcAft>
        <a:defRPr sz="4400">
          <a:solidFill>
            <a:srgbClr val="FFFFFF"/>
          </a:solidFill>
          <a:latin typeface="Candara"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3050" indent="-273050" algn="l" rtl="0" eaLnBrk="0" fontAlgn="base" hangingPunct="0">
        <a:spcBef>
          <a:spcPct val="20000"/>
        </a:spcBef>
        <a:spcAft>
          <a:spcPct val="0"/>
        </a:spcAft>
        <a:buClr>
          <a:schemeClr val="accent1"/>
        </a:buClr>
        <a:buSzPct val="100000"/>
        <a:buFont typeface="Symbol" pitchFamily="18" charset="2"/>
        <a:buChar char=""/>
        <a:defRPr sz="2400" kern="1200">
          <a:solidFill>
            <a:schemeClr val="tx2"/>
          </a:solidFill>
          <a:latin typeface="+mn-lt"/>
          <a:ea typeface="+mn-ea"/>
          <a:cs typeface="+mn-cs"/>
        </a:defRPr>
      </a:lvl1pPr>
      <a:lvl2pPr marL="576263" indent="-273050" algn="l" rtl="0" eaLnBrk="0" fontAlgn="base" hangingPunct="0">
        <a:spcBef>
          <a:spcPct val="20000"/>
        </a:spcBef>
        <a:spcAft>
          <a:spcPct val="0"/>
        </a:spcAft>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rtl="0" eaLnBrk="0" fontAlgn="base" hangingPunct="0">
        <a:spcBef>
          <a:spcPct val="20000"/>
        </a:spcBef>
        <a:spcAft>
          <a:spcPct val="0"/>
        </a:spcAft>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rtl="0" eaLnBrk="0" fontAlgn="base" hangingPunct="0">
        <a:spcBef>
          <a:spcPct val="20000"/>
        </a:spcBef>
        <a:spcAft>
          <a:spcPct val="0"/>
        </a:spcAft>
        <a:buClr>
          <a:schemeClr val="accent1"/>
        </a:buClr>
        <a:buSzPct val="100000"/>
        <a:buFont typeface="Symbol" pitchFamily="18" charset="2"/>
        <a:buChar char=""/>
        <a:defRPr kern="1200">
          <a:solidFill>
            <a:schemeClr val="tx2"/>
          </a:solidFill>
          <a:latin typeface="+mn-lt"/>
          <a:ea typeface="+mn-ea"/>
          <a:cs typeface="+mn-cs"/>
        </a:defRPr>
      </a:lvl4pPr>
      <a:lvl5pPr marL="1462088" indent="-228600" algn="l" rtl="0" eaLnBrk="0" fontAlgn="base" hangingPunct="0">
        <a:spcBef>
          <a:spcPct val="20000"/>
        </a:spcBef>
        <a:spcAft>
          <a:spcPct val="0"/>
        </a:spcAft>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Подзаголовок 2"/>
          <p:cNvSpPr>
            <a:spLocks noGrp="1"/>
          </p:cNvSpPr>
          <p:nvPr>
            <p:ph type="subTitle" idx="4294967295"/>
          </p:nvPr>
        </p:nvSpPr>
        <p:spPr>
          <a:xfrm>
            <a:off x="971550" y="836613"/>
            <a:ext cx="6264275" cy="5329237"/>
          </a:xfrm>
        </p:spPr>
        <p:txBody>
          <a:bodyPr/>
          <a:lstStyle/>
          <a:p>
            <a:pPr algn="ctr" eaLnBrk="1" hangingPunct="1">
              <a:lnSpc>
                <a:spcPct val="90000"/>
              </a:lnSpc>
              <a:buFont typeface="Symbol" pitchFamily="18" charset="2"/>
              <a:buNone/>
            </a:pPr>
            <a:endParaRPr lang="ru-RU" b="1" dirty="0" smtClean="0">
              <a:latin typeface="Times New Roman" pitchFamily="18" charset="0"/>
            </a:endParaRPr>
          </a:p>
          <a:p>
            <a:pPr algn="ctr" eaLnBrk="1" hangingPunct="1">
              <a:lnSpc>
                <a:spcPct val="90000"/>
              </a:lnSpc>
              <a:buFont typeface="Symbol" pitchFamily="18" charset="2"/>
              <a:buNone/>
            </a:pPr>
            <a:endParaRPr lang="ru-RU" b="1" dirty="0" smtClean="0">
              <a:latin typeface="Times New Roman" pitchFamily="18" charset="0"/>
            </a:endParaRPr>
          </a:p>
          <a:p>
            <a:pPr algn="ctr" eaLnBrk="1" hangingPunct="1">
              <a:lnSpc>
                <a:spcPct val="90000"/>
              </a:lnSpc>
              <a:buFont typeface="Symbol" pitchFamily="18" charset="2"/>
              <a:buNone/>
            </a:pPr>
            <a:endParaRPr lang="ru-RU" b="1" dirty="0" smtClean="0">
              <a:latin typeface="Times New Roman" pitchFamily="18" charset="0"/>
            </a:endParaRPr>
          </a:p>
          <a:p>
            <a:pPr algn="ctr" eaLnBrk="1" hangingPunct="1">
              <a:lnSpc>
                <a:spcPct val="90000"/>
              </a:lnSpc>
              <a:buFont typeface="Symbol" pitchFamily="18" charset="2"/>
              <a:buNone/>
            </a:pPr>
            <a:r>
              <a:rPr lang="en-US" b="1" dirty="0" smtClean="0">
                <a:latin typeface="Times New Roman" pitchFamily="18" charset="0"/>
              </a:rPr>
              <a:t>5</a:t>
            </a:r>
            <a:r>
              <a:rPr lang="ru-RU" b="1" dirty="0" smtClean="0">
                <a:latin typeface="Times New Roman" pitchFamily="18" charset="0"/>
              </a:rPr>
              <a:t> </a:t>
            </a:r>
            <a:r>
              <a:rPr lang="kk-KZ" b="1" dirty="0" smtClean="0">
                <a:latin typeface="Times New Roman" pitchFamily="18" charset="0"/>
              </a:rPr>
              <a:t>“А”</a:t>
            </a:r>
            <a:r>
              <a:rPr lang="en-US" b="1" dirty="0" smtClean="0">
                <a:latin typeface="Times New Roman" pitchFamily="18" charset="0"/>
              </a:rPr>
              <a:t> </a:t>
            </a:r>
            <a:r>
              <a:rPr lang="en-US" b="1" dirty="0" err="1" smtClean="0">
                <a:latin typeface="Times New Roman" pitchFamily="18" charset="0"/>
              </a:rPr>
              <a:t>сынып</a:t>
            </a:r>
            <a:r>
              <a:rPr lang="en-US" b="1" dirty="0" smtClean="0">
                <a:latin typeface="Times New Roman" pitchFamily="18" charset="0"/>
              </a:rPr>
              <a:t> </a:t>
            </a:r>
            <a:endParaRPr lang="kk-KZ" b="1" dirty="0" smtClean="0">
              <a:latin typeface="Times New Roman" pitchFamily="18" charset="0"/>
            </a:endParaRPr>
          </a:p>
          <a:p>
            <a:pPr algn="ctr" eaLnBrk="1" hangingPunct="1">
              <a:lnSpc>
                <a:spcPct val="90000"/>
              </a:lnSpc>
              <a:buFont typeface="Symbol" pitchFamily="18" charset="2"/>
              <a:buNone/>
            </a:pPr>
            <a:r>
              <a:rPr lang="en-US" b="1" dirty="0" smtClean="0">
                <a:latin typeface="Times New Roman" pitchFamily="18" charset="0"/>
              </a:rPr>
              <a:t>о</a:t>
            </a:r>
            <a:r>
              <a:rPr lang="ru-RU" b="1" dirty="0" err="1" smtClean="0">
                <a:latin typeface="Times New Roman" pitchFamily="18" charset="0"/>
              </a:rPr>
              <a:t>қушылар</a:t>
            </a:r>
            <a:r>
              <a:rPr lang="en-US" b="1" dirty="0" err="1" smtClean="0">
                <a:latin typeface="Times New Roman" pitchFamily="18" charset="0"/>
              </a:rPr>
              <a:t>ын</a:t>
            </a:r>
            <a:r>
              <a:rPr lang="ru-RU" b="1" dirty="0" err="1" smtClean="0">
                <a:latin typeface="Times New Roman" pitchFamily="18" charset="0"/>
              </a:rPr>
              <a:t>ың</a:t>
            </a:r>
            <a:r>
              <a:rPr lang="ru-RU" b="1" dirty="0" smtClean="0">
                <a:latin typeface="Times New Roman" pitchFamily="18" charset="0"/>
              </a:rPr>
              <a:t> орта </a:t>
            </a:r>
            <a:r>
              <a:rPr lang="ru-RU" b="1" dirty="0" err="1" smtClean="0">
                <a:latin typeface="Times New Roman" pitchFamily="18" charset="0"/>
              </a:rPr>
              <a:t>буынға</a:t>
            </a:r>
            <a:endParaRPr lang="ru-RU" b="1" dirty="0" smtClean="0">
              <a:latin typeface="Times New Roman" pitchFamily="18" charset="0"/>
            </a:endParaRPr>
          </a:p>
          <a:p>
            <a:pPr algn="ctr" eaLnBrk="1" hangingPunct="1">
              <a:lnSpc>
                <a:spcPct val="90000"/>
              </a:lnSpc>
              <a:buFont typeface="Symbol" pitchFamily="18" charset="2"/>
              <a:buNone/>
            </a:pPr>
            <a:r>
              <a:rPr lang="ru-RU" b="1" dirty="0" smtClean="0">
                <a:latin typeface="Times New Roman" pitchFamily="18" charset="0"/>
              </a:rPr>
              <a:t> </a:t>
            </a:r>
            <a:r>
              <a:rPr lang="ru-RU" b="1" dirty="0" err="1" smtClean="0">
                <a:latin typeface="Times New Roman" pitchFamily="18" charset="0"/>
              </a:rPr>
              <a:t>бейімделуі</a:t>
            </a:r>
            <a:r>
              <a:rPr lang="ru-RU" b="1" dirty="0" smtClean="0">
                <a:latin typeface="Times New Roman" pitchFamily="18" charset="0"/>
              </a:rPr>
              <a:t>  </a:t>
            </a:r>
          </a:p>
          <a:p>
            <a:pPr algn="ctr" eaLnBrk="1" hangingPunct="1">
              <a:lnSpc>
                <a:spcPct val="90000"/>
              </a:lnSpc>
              <a:buFont typeface="Symbol" pitchFamily="18" charset="2"/>
              <a:buNone/>
            </a:pPr>
            <a:endParaRPr lang="kk-KZ" b="1" dirty="0" smtClean="0">
              <a:latin typeface="Times New Roman" pitchFamily="18" charset="0"/>
            </a:endParaRPr>
          </a:p>
          <a:p>
            <a:pPr algn="ctr" eaLnBrk="1" hangingPunct="1">
              <a:lnSpc>
                <a:spcPct val="90000"/>
              </a:lnSpc>
              <a:buFont typeface="Symbol" pitchFamily="18" charset="2"/>
              <a:buNone/>
            </a:pPr>
            <a:r>
              <a:rPr lang="kk-KZ" sz="1600" b="1" dirty="0" smtClean="0">
                <a:latin typeface="Times New Roman" pitchFamily="18" charset="0"/>
              </a:rPr>
              <a:t>                 Құрастырған: </a:t>
            </a:r>
            <a:r>
              <a:rPr lang="kk-KZ" sz="1400" dirty="0" smtClean="0">
                <a:latin typeface="Arial" charset="0"/>
              </a:rPr>
              <a:t>Жакина Ж.Б</a:t>
            </a:r>
          </a:p>
          <a:p>
            <a:pPr algn="ctr" eaLnBrk="1" hangingPunct="1">
              <a:lnSpc>
                <a:spcPct val="90000"/>
              </a:lnSpc>
              <a:buFont typeface="Symbol" pitchFamily="18" charset="2"/>
              <a:buNone/>
            </a:pPr>
            <a:endParaRPr lang="kk-KZ" dirty="0" smtClean="0">
              <a:latin typeface="Arial" charset="0"/>
            </a:endParaRPr>
          </a:p>
          <a:p>
            <a:pPr algn="ctr" eaLnBrk="1" hangingPunct="1">
              <a:lnSpc>
                <a:spcPct val="90000"/>
              </a:lnSpc>
              <a:buFont typeface="Symbol" pitchFamily="18" charset="2"/>
              <a:buNone/>
            </a:pPr>
            <a:endParaRPr lang="ru-RU" dirty="0" smtClean="0">
              <a:latin typeface="Arial" charset="0"/>
            </a:endParaRPr>
          </a:p>
          <a:p>
            <a:pPr algn="ctr" eaLnBrk="1" hangingPunct="1">
              <a:lnSpc>
                <a:spcPct val="90000"/>
              </a:lnSpc>
              <a:buFont typeface="Symbol" pitchFamily="18" charset="2"/>
              <a:buNone/>
            </a:pPr>
            <a:r>
              <a:rPr lang="ru-RU" sz="1600" dirty="0" smtClean="0">
                <a:latin typeface="Arial" charset="0"/>
              </a:rPr>
              <a:t>2018-2019</a:t>
            </a:r>
            <a:r>
              <a:rPr lang="kk-KZ" sz="1600" dirty="0" smtClean="0">
                <a:latin typeface="Arial" charset="0"/>
              </a:rPr>
              <a:t> оқу жылы.</a:t>
            </a:r>
            <a:endParaRPr lang="ru-RU" sz="1600" dirty="0" smtClean="0">
              <a:latin typeface="Arial"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Объект 2"/>
          <p:cNvSpPr>
            <a:spLocks noGrp="1"/>
          </p:cNvSpPr>
          <p:nvPr>
            <p:ph idx="1"/>
          </p:nvPr>
        </p:nvSpPr>
        <p:spPr>
          <a:xfrm>
            <a:off x="871538" y="765175"/>
            <a:ext cx="7408862" cy="5360988"/>
          </a:xfrm>
        </p:spPr>
        <p:txBody>
          <a:bodyPr/>
          <a:lstStyle/>
          <a:p>
            <a:pPr eaLnBrk="1" hangingPunct="1"/>
            <a:r>
              <a:rPr lang="ru-RU" b="1" dirty="0" smtClean="0">
                <a:latin typeface="Times New Roman" pitchFamily="18" charset="0"/>
                <a:cs typeface="Times New Roman" pitchFamily="18" charset="0"/>
              </a:rPr>
              <a:t>Ө</a:t>
            </a:r>
            <a:r>
              <a:rPr lang="en-US" b="1" dirty="0" err="1" smtClean="0">
                <a:latin typeface="Times New Roman" pitchFamily="18" charset="0"/>
                <a:cs typeface="Times New Roman" pitchFamily="18" charset="0"/>
              </a:rPr>
              <a:t>зектілігі</a:t>
            </a:r>
            <a:r>
              <a:rPr lang="en-US" b="1" dirty="0" smtClean="0">
                <a:latin typeface="Times New Roman" pitchFamily="18" charset="0"/>
                <a:cs typeface="Times New Roman" pitchFamily="18" charset="0"/>
              </a:rPr>
              <a:t>:</a:t>
            </a:r>
          </a:p>
          <a:p>
            <a:pPr eaLnBrk="1" hangingPunct="1"/>
            <a:r>
              <a:rPr lang="ru-RU" sz="3200" dirty="0" smtClean="0">
                <a:latin typeface="Times New Roman" pitchFamily="18" charset="0"/>
                <a:cs typeface="Times New Roman" pitchFamily="18" charset="0"/>
              </a:rPr>
              <a:t>Б</a:t>
            </a:r>
            <a:r>
              <a:rPr lang="en-US" sz="3200" dirty="0" err="1" smtClean="0">
                <a:latin typeface="Times New Roman" pitchFamily="18" charset="0"/>
                <a:cs typeface="Times New Roman" pitchFamily="18" charset="0"/>
              </a:rPr>
              <a:t>ір</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мұғалімнен</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бірнеше</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мұғалімдермен</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қатынасқа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түсу</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оқу</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пәндерінің</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өзгеріп</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көбеюі</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күн</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тәртібіндегі</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өзгерістер</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т.б</a:t>
            </a:r>
            <a:r>
              <a:rPr lang="en-US"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О</a:t>
            </a:r>
            <a:r>
              <a:rPr lang="en-US" sz="3200" dirty="0" err="1" smtClean="0">
                <a:latin typeface="Times New Roman" pitchFamily="18" charset="0"/>
                <a:cs typeface="Times New Roman" pitchFamily="18" charset="0"/>
              </a:rPr>
              <a:t>сының</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бәрі</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тез</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шаршау</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көңіл-күйінің</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бұзылуына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оқу</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үлгерімінің</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төмендеуіне</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мазасыздануына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қобалжуының</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пайда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болуына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әкеліп</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соқтырады</a:t>
            </a:r>
            <a:r>
              <a:rPr lang="en-US" sz="3200" dirty="0" smtClean="0">
                <a:latin typeface="Times New Roman" pitchFamily="18" charset="0"/>
                <a:cs typeface="Times New Roman" pitchFamily="18" charset="0"/>
              </a:rPr>
              <a:t>. </a:t>
            </a:r>
            <a:r>
              <a:rPr lang="ru-RU" sz="3200" dirty="0" smtClean="0">
                <a:latin typeface="Times New Roman" pitchFamily="18" charset="0"/>
                <a:cs typeface="Times New Roman" pitchFamily="18" charset="0"/>
              </a:rPr>
              <a:t>О</a:t>
            </a:r>
            <a:r>
              <a:rPr lang="en-US" sz="3200" dirty="0" err="1" smtClean="0">
                <a:latin typeface="Times New Roman" pitchFamily="18" charset="0"/>
                <a:cs typeface="Times New Roman" pitchFamily="18" charset="0"/>
              </a:rPr>
              <a:t>сы</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кезеңде</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оқушыларға</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педагогикалық-психологиялық</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көмек</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қажет</a:t>
            </a:r>
            <a:r>
              <a:rPr lang="en-US" sz="3200" dirty="0" smtClean="0">
                <a:latin typeface="Times New Roman" pitchFamily="18" charset="0"/>
                <a:cs typeface="Times New Roman" pitchFamily="18" charset="0"/>
              </a:rPr>
              <a:t>.</a:t>
            </a:r>
            <a:endParaRPr lang="ru-RU" sz="32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4"/>
          <p:cNvSpPr>
            <a:spLocks noGrp="1"/>
          </p:cNvSpPr>
          <p:nvPr>
            <p:ph type="body" idx="1"/>
          </p:nvPr>
        </p:nvSpPr>
        <p:spPr>
          <a:xfrm>
            <a:off x="871538" y="549275"/>
            <a:ext cx="7408862" cy="5576888"/>
          </a:xfrm>
        </p:spPr>
        <p:txBody>
          <a:bodyPr/>
          <a:lstStyle/>
          <a:p>
            <a:pPr algn="ctr" eaLnBrk="1" hangingPunct="1">
              <a:lnSpc>
                <a:spcPct val="80000"/>
              </a:lnSpc>
            </a:pPr>
            <a:r>
              <a:rPr lang="ru-RU" sz="1800" b="1" smtClean="0">
                <a:latin typeface="Times New Roman" pitchFamily="18" charset="0"/>
              </a:rPr>
              <a:t>«5-ШІ СЫНЫП ОҚУШЫЛАРЫНЫҢ АТА-АНАЛАРЫНА ПСИХОЛОГТЫҢ ҰСЫНЫСЫ»</a:t>
            </a:r>
            <a:endParaRPr lang="ru-RU" sz="1800" smtClean="0">
              <a:latin typeface="Times New Roman" pitchFamily="18" charset="0"/>
            </a:endParaRPr>
          </a:p>
          <a:p>
            <a:pPr eaLnBrk="1" hangingPunct="1">
              <a:lnSpc>
                <a:spcPct val="80000"/>
              </a:lnSpc>
            </a:pPr>
            <a:r>
              <a:rPr lang="ru-RU" sz="2000" smtClean="0">
                <a:latin typeface="Times New Roman" pitchFamily="18" charset="0"/>
              </a:rPr>
              <a:t> </a:t>
            </a:r>
          </a:p>
          <a:p>
            <a:pPr eaLnBrk="1" hangingPunct="1">
              <a:lnSpc>
                <a:spcPct val="80000"/>
              </a:lnSpc>
            </a:pPr>
            <a:r>
              <a:rPr lang="ru-RU" sz="2000" smtClean="0">
                <a:latin typeface="Times New Roman" pitchFamily="18" charset="0"/>
              </a:rPr>
              <a:t>      Бесінші сыныпта оқыту жағдайы түбегейлі өзгереді. Балалар негізгі мұғалімнен «сынып жетекші» жүйесіне, сабақ беруші ұстаз – мұғалімге ауысады. Сабақтар әр түрлі кабинеттерде жүреді.</a:t>
            </a:r>
          </a:p>
          <a:p>
            <a:pPr eaLnBrk="1" hangingPunct="1">
              <a:lnSpc>
                <a:spcPct val="80000"/>
              </a:lnSpc>
            </a:pPr>
            <a:r>
              <a:rPr lang="ru-RU" sz="2000" smtClean="0">
                <a:latin typeface="Times New Roman" pitchFamily="18" charset="0"/>
              </a:rPr>
              <a:t>     Негізінен бастауыш сыныптан орта буынға көшу балалық шақтың аяқталуымен сай келеді. Тәжірибе көрсеткендей бұндай кезеңді көптеген балалар өз өмірлеріндегі ең негізгі кезең деп қабылдайды. Олар өздерінің «кіші сыныптағы оқушымын» деп санамайды, және бұл кезеңді мақтан тұтады.</a:t>
            </a:r>
          </a:p>
          <a:p>
            <a:pPr eaLnBrk="1" hangingPunct="1">
              <a:lnSpc>
                <a:spcPct val="80000"/>
              </a:lnSpc>
            </a:pPr>
            <a:r>
              <a:rPr lang="ru-RU" sz="2000" smtClean="0">
                <a:latin typeface="Times New Roman" pitchFamily="18" charset="0"/>
              </a:rPr>
              <a:t>     Бастауыш сыныптан орта буынға көшу оқушының психикасының жүктемесінен өсуімен байланысты. Психологиялық және психофизиологиялық зерттеулер көрсеткендей оқушылар жаңа оқу барысына бейімделу кезеңін бастан кешіреді.</a:t>
            </a:r>
          </a:p>
          <a:p>
            <a:pPr eaLnBrk="1" hangingPunct="1">
              <a:lnSpc>
                <a:spcPct val="80000"/>
              </a:lnSpc>
            </a:pPr>
            <a:r>
              <a:rPr lang="ru-RU" sz="2000" smtClean="0">
                <a:latin typeface="Times New Roman" pitchFamily="18" charset="0"/>
              </a:rPr>
              <a:t>     Оқытудың шарттарның күрт өзгеруі, талаптардың әр түрлі болуы, бастауыш сыныптағы «үлкен» деген атаудан күрт «ең кішілер» деген позияцияда болуы оқушы психикасы үшін күрделі тәжірибе болып табылады.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3"/>
          <p:cNvSpPr>
            <a:spLocks noGrp="1"/>
          </p:cNvSpPr>
          <p:nvPr>
            <p:ph type="body" idx="1"/>
          </p:nvPr>
        </p:nvSpPr>
        <p:spPr>
          <a:xfrm>
            <a:off x="871538" y="765175"/>
            <a:ext cx="7408862" cy="5360988"/>
          </a:xfrm>
        </p:spPr>
        <p:txBody>
          <a:bodyPr/>
          <a:lstStyle/>
          <a:p>
            <a:pPr>
              <a:buFont typeface="Symbol" pitchFamily="18" charset="2"/>
              <a:buNone/>
            </a:pPr>
            <a:r>
              <a:rPr lang="kk-KZ" dirty="0" smtClean="0">
                <a:latin typeface="Arial" charset="0"/>
              </a:rPr>
              <a:t>     </a:t>
            </a:r>
            <a:r>
              <a:rPr lang="kk-KZ" b="1" dirty="0" smtClean="0">
                <a:latin typeface="Arial" charset="0"/>
              </a:rPr>
              <a:t>Күтілетін нәтиже:</a:t>
            </a:r>
          </a:p>
          <a:p>
            <a:pPr>
              <a:buFont typeface="Symbol" pitchFamily="18" charset="2"/>
              <a:buNone/>
            </a:pPr>
            <a:endParaRPr lang="kk-KZ" b="1" dirty="0" smtClean="0">
              <a:latin typeface="Arial" charset="0"/>
            </a:endParaRPr>
          </a:p>
          <a:p>
            <a:pPr>
              <a:buFont typeface="Symbol" pitchFamily="18" charset="2"/>
              <a:buNone/>
            </a:pPr>
            <a:r>
              <a:rPr lang="kk-KZ" sz="3200" dirty="0" smtClean="0">
                <a:latin typeface="Arial" charset="0"/>
              </a:rPr>
              <a:t>     Психологиялық дені сау тұлға қалыптастыру;</a:t>
            </a:r>
          </a:p>
          <a:p>
            <a:pPr>
              <a:buFont typeface="Symbol" pitchFamily="18" charset="2"/>
              <a:buNone/>
            </a:pPr>
            <a:r>
              <a:rPr lang="kk-KZ" sz="3200" dirty="0" smtClean="0">
                <a:latin typeface="Arial" charset="0"/>
              </a:rPr>
              <a:t>     Мектептегі, жанұядағы басқа адамдармен жақсы қарым-қатынас;</a:t>
            </a:r>
          </a:p>
          <a:p>
            <a:pPr>
              <a:buFont typeface="Symbol" pitchFamily="18" charset="2"/>
              <a:buNone/>
            </a:pPr>
            <a:r>
              <a:rPr lang="kk-KZ" sz="3200" dirty="0" smtClean="0">
                <a:latin typeface="Arial" charset="0"/>
              </a:rPr>
              <a:t>     Өз-ойын еркін жеткізе алуы;</a:t>
            </a:r>
          </a:p>
          <a:p>
            <a:pPr>
              <a:buFont typeface="Symbol" pitchFamily="18" charset="2"/>
              <a:buNone/>
            </a:pPr>
            <a:r>
              <a:rPr lang="kk-KZ" sz="3200" dirty="0" smtClean="0">
                <a:latin typeface="Arial" charset="0"/>
              </a:rPr>
              <a:t>     Болашақта қоғамның негізін қалаушы, мәдениетті, рухани бай адамзатты тәрбиелеу.</a:t>
            </a:r>
          </a:p>
          <a:p>
            <a:pPr>
              <a:buFont typeface="Symbol" pitchFamily="18" charset="2"/>
              <a:buNone/>
            </a:pPr>
            <a:endParaRPr lang="ru-RU" sz="1600" dirty="0" smtClean="0">
              <a:latin typeface="Arial"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одержимое 3"/>
          <p:cNvGraphicFramePr>
            <a:graphicFrameLocks noGrp="1"/>
          </p:cNvGraphicFramePr>
          <p:nvPr>
            <p:ph idx="1"/>
          </p:nvPr>
        </p:nvGraphicFramePr>
        <p:xfrm>
          <a:off x="642910" y="2643182"/>
          <a:ext cx="7929618" cy="1920240"/>
        </p:xfrm>
        <a:graphic>
          <a:graphicData uri="http://schemas.openxmlformats.org/drawingml/2006/table">
            <a:tbl>
              <a:tblPr firstRow="1" bandRow="1">
                <a:tableStyleId>{5C22544A-7EE6-4342-B048-85BDC9FD1C3A}</a:tableStyleId>
              </a:tblPr>
              <a:tblGrid>
                <a:gridCol w="1428760"/>
                <a:gridCol w="785818"/>
                <a:gridCol w="714380"/>
                <a:gridCol w="642942"/>
                <a:gridCol w="714380"/>
                <a:gridCol w="714380"/>
                <a:gridCol w="714380"/>
                <a:gridCol w="785818"/>
                <a:gridCol w="714380"/>
                <a:gridCol w="714380"/>
              </a:tblGrid>
              <a:tr h="370840">
                <a:tc>
                  <a:txBody>
                    <a:bodyPr/>
                    <a:lstStyle/>
                    <a:p>
                      <a:r>
                        <a:rPr lang="kk-KZ" dirty="0" smtClean="0"/>
                        <a:t>А.Т</a:t>
                      </a:r>
                      <a:endParaRPr lang="ru-RU" dirty="0"/>
                    </a:p>
                  </a:txBody>
                  <a:tcPr/>
                </a:tc>
                <a:tc>
                  <a:txBody>
                    <a:bodyPr/>
                    <a:lstStyle/>
                    <a:p>
                      <a:r>
                        <a:rPr lang="kk-KZ" dirty="0" smtClean="0"/>
                        <a:t>ағыл</a:t>
                      </a:r>
                      <a:endParaRPr lang="ru-RU" dirty="0"/>
                    </a:p>
                  </a:txBody>
                  <a:tcPr/>
                </a:tc>
                <a:tc>
                  <a:txBody>
                    <a:bodyPr/>
                    <a:lstStyle/>
                    <a:p>
                      <a:r>
                        <a:rPr lang="ru-RU" dirty="0" smtClean="0"/>
                        <a:t>Мат </a:t>
                      </a:r>
                      <a:endParaRPr lang="ru-RU" dirty="0"/>
                    </a:p>
                  </a:txBody>
                  <a:tcPr/>
                </a:tc>
                <a:tc>
                  <a:txBody>
                    <a:bodyPr/>
                    <a:lstStyle/>
                    <a:p>
                      <a:r>
                        <a:rPr lang="kk-KZ" dirty="0" smtClean="0"/>
                        <a:t>Қаз.</a:t>
                      </a:r>
                      <a:r>
                        <a:rPr lang="kk-KZ" baseline="0" dirty="0" smtClean="0"/>
                        <a:t> т</a:t>
                      </a:r>
                      <a:endParaRPr lang="ru-RU" dirty="0"/>
                    </a:p>
                  </a:txBody>
                  <a:tcPr/>
                </a:tc>
                <a:tc>
                  <a:txBody>
                    <a:bodyPr/>
                    <a:lstStyle/>
                    <a:p>
                      <a:r>
                        <a:rPr lang="kk-KZ" dirty="0" smtClean="0"/>
                        <a:t>Қаз ә</a:t>
                      </a:r>
                      <a:endParaRPr lang="ru-RU" dirty="0"/>
                    </a:p>
                  </a:txBody>
                  <a:tcPr/>
                </a:tc>
                <a:tc>
                  <a:txBody>
                    <a:bodyPr/>
                    <a:lstStyle/>
                    <a:p>
                      <a:r>
                        <a:rPr lang="kk-KZ" dirty="0" smtClean="0"/>
                        <a:t>жар</a:t>
                      </a:r>
                      <a:endParaRPr lang="ru-RU" dirty="0"/>
                    </a:p>
                  </a:txBody>
                  <a:tcPr/>
                </a:tc>
                <a:tc>
                  <a:txBody>
                    <a:bodyPr/>
                    <a:lstStyle/>
                    <a:p>
                      <a:r>
                        <a:rPr lang="kk-KZ" baseline="0" dirty="0" smtClean="0"/>
                        <a:t>ДҮН.Тар</a:t>
                      </a:r>
                      <a:endParaRPr lang="ru-RU" dirty="0"/>
                    </a:p>
                  </a:txBody>
                  <a:tcPr/>
                </a:tc>
                <a:tc>
                  <a:txBody>
                    <a:bodyPr/>
                    <a:lstStyle/>
                    <a:p>
                      <a:r>
                        <a:rPr lang="kk-KZ" dirty="0" smtClean="0"/>
                        <a:t>Қаз.тар</a:t>
                      </a:r>
                      <a:endParaRPr lang="ru-RU" dirty="0"/>
                    </a:p>
                  </a:txBody>
                  <a:tcPr/>
                </a:tc>
                <a:tc>
                  <a:txBody>
                    <a:bodyPr/>
                    <a:lstStyle/>
                    <a:p>
                      <a:r>
                        <a:rPr lang="kk-KZ" dirty="0" smtClean="0"/>
                        <a:t>Рус лит</a:t>
                      </a:r>
                      <a:endParaRPr lang="ru-RU" dirty="0"/>
                    </a:p>
                  </a:txBody>
                  <a:tcPr/>
                </a:tc>
                <a:tc>
                  <a:txBody>
                    <a:bodyPr/>
                    <a:lstStyle/>
                    <a:p>
                      <a:r>
                        <a:rPr lang="kk-KZ" dirty="0" smtClean="0"/>
                        <a:t>инф</a:t>
                      </a:r>
                      <a:endParaRPr lang="ru-RU" dirty="0"/>
                    </a:p>
                  </a:txBody>
                  <a:tcPr/>
                </a:tc>
              </a:tr>
              <a:tr h="370840">
                <a:tc>
                  <a:txBody>
                    <a:bodyPr/>
                    <a:lstStyle/>
                    <a:p>
                      <a:r>
                        <a:rPr lang="ru-RU" dirty="0" err="1" smtClean="0"/>
                        <a:t>Калиулина</a:t>
                      </a:r>
                      <a:r>
                        <a:rPr lang="ru-RU" baseline="0" dirty="0" smtClean="0"/>
                        <a:t> </a:t>
                      </a:r>
                      <a:r>
                        <a:rPr lang="ru-RU" baseline="0" dirty="0" err="1" smtClean="0"/>
                        <a:t>Дильназ</a:t>
                      </a:r>
                      <a:endParaRPr lang="ru-RU" dirty="0"/>
                    </a:p>
                  </a:txBody>
                  <a:tcPr/>
                </a:tc>
                <a:tc>
                  <a:txBody>
                    <a:bodyPr/>
                    <a:lstStyle/>
                    <a:p>
                      <a:r>
                        <a:rPr lang="kk-KZ" dirty="0" smtClean="0"/>
                        <a:t>4</a:t>
                      </a:r>
                      <a:endParaRPr lang="ru-RU" dirty="0"/>
                    </a:p>
                  </a:txBody>
                  <a:tcPr/>
                </a:tc>
                <a:tc>
                  <a:txBody>
                    <a:bodyPr/>
                    <a:lstStyle/>
                    <a:p>
                      <a:r>
                        <a:rPr lang="ru-RU" dirty="0" smtClean="0"/>
                        <a:t>4</a:t>
                      </a:r>
                      <a:endParaRPr lang="ru-RU" dirty="0"/>
                    </a:p>
                  </a:txBody>
                  <a:tcPr/>
                </a:tc>
                <a:tc>
                  <a:txBody>
                    <a:bodyPr/>
                    <a:lstStyle/>
                    <a:p>
                      <a:r>
                        <a:rPr lang="kk-KZ" dirty="0" smtClean="0"/>
                        <a:t>4</a:t>
                      </a:r>
                      <a:endParaRPr lang="ru-RU" dirty="0"/>
                    </a:p>
                  </a:txBody>
                  <a:tcPr/>
                </a:tc>
                <a:tc>
                  <a:txBody>
                    <a:bodyPr/>
                    <a:lstStyle/>
                    <a:p>
                      <a:r>
                        <a:rPr lang="kk-KZ" dirty="0" smtClean="0"/>
                        <a:t>4</a:t>
                      </a:r>
                      <a:endParaRPr lang="ru-RU" dirty="0"/>
                    </a:p>
                  </a:txBody>
                  <a:tcPr/>
                </a:tc>
                <a:tc>
                  <a:txBody>
                    <a:bodyPr/>
                    <a:lstStyle/>
                    <a:p>
                      <a:r>
                        <a:rPr lang="kk-KZ" dirty="0" smtClean="0"/>
                        <a:t>4</a:t>
                      </a:r>
                      <a:endParaRPr lang="ru-RU" dirty="0"/>
                    </a:p>
                  </a:txBody>
                  <a:tcPr/>
                </a:tc>
                <a:tc>
                  <a:txBody>
                    <a:bodyPr/>
                    <a:lstStyle/>
                    <a:p>
                      <a:r>
                        <a:rPr lang="kk-KZ" dirty="0" smtClean="0"/>
                        <a:t>4</a:t>
                      </a:r>
                      <a:endParaRPr lang="ru-RU" dirty="0"/>
                    </a:p>
                  </a:txBody>
                  <a:tcPr/>
                </a:tc>
                <a:tc>
                  <a:txBody>
                    <a:bodyPr/>
                    <a:lstStyle/>
                    <a:p>
                      <a:r>
                        <a:rPr lang="kk-KZ" dirty="0" smtClean="0"/>
                        <a:t>3</a:t>
                      </a:r>
                      <a:endParaRPr lang="ru-RU" dirty="0"/>
                    </a:p>
                  </a:txBody>
                  <a:tcPr/>
                </a:tc>
                <a:tc>
                  <a:txBody>
                    <a:bodyPr/>
                    <a:lstStyle/>
                    <a:p>
                      <a:r>
                        <a:rPr lang="kk-KZ" dirty="0" smtClean="0"/>
                        <a:t>4</a:t>
                      </a:r>
                      <a:endParaRPr lang="ru-RU" dirty="0"/>
                    </a:p>
                  </a:txBody>
                  <a:tcPr/>
                </a:tc>
                <a:tc>
                  <a:txBody>
                    <a:bodyPr/>
                    <a:lstStyle/>
                    <a:p>
                      <a:r>
                        <a:rPr lang="kk-KZ" dirty="0" smtClean="0"/>
                        <a:t>3</a:t>
                      </a:r>
                      <a:endParaRPr lang="ru-RU" dirty="0"/>
                    </a:p>
                  </a:txBody>
                  <a:tcPr/>
                </a:tc>
              </a:tr>
              <a:tr h="370840">
                <a:tc>
                  <a:txBody>
                    <a:bodyPr/>
                    <a:lstStyle/>
                    <a:p>
                      <a:r>
                        <a:rPr lang="ru-RU" dirty="0" err="1" smtClean="0"/>
                        <a:t>Молдашбек</a:t>
                      </a:r>
                      <a:r>
                        <a:rPr lang="ru-RU" baseline="0" dirty="0" smtClean="0"/>
                        <a:t> Н</a:t>
                      </a:r>
                      <a:r>
                        <a:rPr lang="kk-KZ" baseline="0" dirty="0" smtClean="0"/>
                        <a:t>ұржігіт </a:t>
                      </a:r>
                      <a:endParaRPr lang="ru-RU" dirty="0"/>
                    </a:p>
                  </a:txBody>
                  <a:tcPr/>
                </a:tc>
                <a:tc>
                  <a:txBody>
                    <a:bodyPr/>
                    <a:lstStyle/>
                    <a:p>
                      <a:r>
                        <a:rPr lang="kk-KZ" dirty="0" smtClean="0"/>
                        <a:t>4</a:t>
                      </a:r>
                      <a:endParaRPr lang="ru-RU" dirty="0"/>
                    </a:p>
                  </a:txBody>
                  <a:tcPr/>
                </a:tc>
                <a:tc>
                  <a:txBody>
                    <a:bodyPr/>
                    <a:lstStyle/>
                    <a:p>
                      <a:r>
                        <a:rPr lang="kk-KZ" dirty="0" smtClean="0"/>
                        <a:t>3</a:t>
                      </a:r>
                      <a:endParaRPr lang="ru-RU" dirty="0"/>
                    </a:p>
                  </a:txBody>
                  <a:tcPr/>
                </a:tc>
                <a:tc>
                  <a:txBody>
                    <a:bodyPr/>
                    <a:lstStyle/>
                    <a:p>
                      <a:r>
                        <a:rPr lang="kk-KZ" dirty="0" smtClean="0"/>
                        <a:t>4</a:t>
                      </a:r>
                      <a:endParaRPr lang="ru-RU" dirty="0"/>
                    </a:p>
                  </a:txBody>
                  <a:tcPr/>
                </a:tc>
                <a:tc>
                  <a:txBody>
                    <a:bodyPr/>
                    <a:lstStyle/>
                    <a:p>
                      <a:r>
                        <a:rPr lang="kk-KZ" dirty="0" smtClean="0"/>
                        <a:t>4</a:t>
                      </a:r>
                      <a:endParaRPr lang="ru-RU" dirty="0"/>
                    </a:p>
                  </a:txBody>
                  <a:tcPr/>
                </a:tc>
                <a:tc>
                  <a:txBody>
                    <a:bodyPr/>
                    <a:lstStyle/>
                    <a:p>
                      <a:r>
                        <a:rPr lang="kk-KZ" dirty="0" smtClean="0"/>
                        <a:t>4</a:t>
                      </a:r>
                      <a:endParaRPr lang="ru-RU" dirty="0"/>
                    </a:p>
                  </a:txBody>
                  <a:tcPr/>
                </a:tc>
                <a:tc>
                  <a:txBody>
                    <a:bodyPr/>
                    <a:lstStyle/>
                    <a:p>
                      <a:r>
                        <a:rPr lang="kk-KZ" dirty="0" smtClean="0"/>
                        <a:t>3</a:t>
                      </a:r>
                      <a:endParaRPr lang="ru-RU" dirty="0"/>
                    </a:p>
                  </a:txBody>
                  <a:tcPr/>
                </a:tc>
                <a:tc>
                  <a:txBody>
                    <a:bodyPr/>
                    <a:lstStyle/>
                    <a:p>
                      <a:r>
                        <a:rPr lang="kk-KZ" dirty="0" smtClean="0"/>
                        <a:t>3</a:t>
                      </a:r>
                      <a:endParaRPr lang="ru-RU" dirty="0"/>
                    </a:p>
                  </a:txBody>
                  <a:tcPr/>
                </a:tc>
                <a:tc>
                  <a:txBody>
                    <a:bodyPr/>
                    <a:lstStyle/>
                    <a:p>
                      <a:r>
                        <a:rPr lang="kk-KZ" dirty="0" smtClean="0"/>
                        <a:t>4</a:t>
                      </a:r>
                      <a:endParaRPr lang="ru-RU" dirty="0"/>
                    </a:p>
                  </a:txBody>
                  <a:tcPr/>
                </a:tc>
                <a:tc>
                  <a:txBody>
                    <a:bodyPr/>
                    <a:lstStyle/>
                    <a:p>
                      <a:r>
                        <a:rPr lang="kk-KZ" dirty="0" smtClean="0"/>
                        <a:t>4</a:t>
                      </a:r>
                      <a:endParaRPr lang="ru-RU" dirty="0"/>
                    </a:p>
                  </a:txBody>
                  <a:tcPr/>
                </a:tc>
              </a:tr>
            </a:tbl>
          </a:graphicData>
        </a:graphic>
      </p:graphicFrame>
      <p:sp>
        <p:nvSpPr>
          <p:cNvPr id="3" name="Заголовок 2"/>
          <p:cNvSpPr>
            <a:spLocks noGrp="1"/>
          </p:cNvSpPr>
          <p:nvPr>
            <p:ph type="title"/>
          </p:nvPr>
        </p:nvSpPr>
        <p:spPr/>
        <p:txBody>
          <a:bodyPr/>
          <a:lstStyle/>
          <a:p>
            <a:r>
              <a:rPr lang="kk-KZ" dirty="0" smtClean="0"/>
              <a:t>Тоқсандық бағалар</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320</TotalTime>
  <Words>160</Words>
  <Application>Microsoft Office PowerPoint</Application>
  <PresentationFormat>Экран (4:3)</PresentationFormat>
  <Paragraphs>56</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Волна</vt:lpstr>
      <vt:lpstr>Слайд 1</vt:lpstr>
      <vt:lpstr>Слайд 2</vt:lpstr>
      <vt:lpstr>Слайд 3</vt:lpstr>
      <vt:lpstr>Слайд 4</vt:lpstr>
      <vt:lpstr>Тоқсандық бағалар</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Оқушылардың орта буынға бейімделу кезеңде өтетін жұмыс бағдарламасы.</dc:title>
  <dc:creator>1</dc:creator>
  <cp:lastModifiedBy>User</cp:lastModifiedBy>
  <cp:revision>23</cp:revision>
  <dcterms:created xsi:type="dcterms:W3CDTF">2012-10-11T05:51:52Z</dcterms:created>
  <dcterms:modified xsi:type="dcterms:W3CDTF">2018-10-29T01:57:10Z</dcterms:modified>
</cp:coreProperties>
</file>