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90" r:id="rId3"/>
    <p:sldId id="287" r:id="rId4"/>
    <p:sldId id="281" r:id="rId5"/>
    <p:sldId id="278" r:id="rId6"/>
    <p:sldId id="288" r:id="rId7"/>
    <p:sldId id="277" r:id="rId8"/>
    <p:sldId id="279" r:id="rId9"/>
    <p:sldId id="280" r:id="rId10"/>
    <p:sldId id="282" r:id="rId11"/>
    <p:sldId id="285" r:id="rId12"/>
    <p:sldId id="283" r:id="rId13"/>
    <p:sldId id="276" r:id="rId14"/>
  </p:sldIdLst>
  <p:sldSz cx="9144000" cy="6858000" type="screen4x3"/>
  <p:notesSz cx="6858000" cy="994568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E7EA"/>
    <a:srgbClr val="CCE7FF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50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82B21A-DF7F-4A24-983D-9C5D7C9381E0}" type="datetimeFigureOut">
              <a:rPr lang="ru-RU" smtClean="0"/>
              <a:pPr/>
              <a:t>11.11.2018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023BAD-1AB9-402C-97AE-19DFE256C0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4542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869CE-FAF4-4CFE-9242-71C805BD39DC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038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chool233320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06763" y="1571625"/>
            <a:ext cx="5837237" cy="5429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9048F2-218A-41EE-A079-7BF2D4DC2201}" type="datetimeFigureOut">
              <a:rPr lang="ru-RU"/>
              <a:pPr>
                <a:defRPr/>
              </a:pPr>
              <a:t>11.11.2018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919FC5-37EC-4DF5-AF4B-E45E045EFF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f13731794444c1c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55950" y="2071688"/>
            <a:ext cx="5857875" cy="51387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D9D210-4492-4043-B297-A3DBEA9FD90E}" type="datetimeFigureOut">
              <a:rPr lang="ru-RU"/>
              <a:pPr>
                <a:defRPr/>
              </a:pPr>
              <a:t>11.11.2018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D4672-A9EA-4647-BFC5-E417342EBB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C07A17-03D5-414B-88A7-AFFC4FB5EB0F}" type="datetimeFigureOut">
              <a:rPr lang="ru-RU"/>
              <a:pPr>
                <a:defRPr/>
              </a:pPr>
              <a:t>11.11.2018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85A062-CF3A-4B33-A977-4F2FF64C57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8A02A6-8DF6-4999-9F07-E471B4865E1F}" type="datetimeFigureOut">
              <a:rPr lang="ru-RU"/>
              <a:pPr>
                <a:defRPr/>
              </a:pPr>
              <a:t>11.11.2018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994D4-FF6C-4DC9-8476-0921D3C031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771B0A-5C93-4F14-82E3-3C4153F0CFB0}" type="datetimeFigureOut">
              <a:rPr lang="ru-RU"/>
              <a:pPr>
                <a:defRPr/>
              </a:pPr>
              <a:t>11.11.2018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BCF814-EAC9-4D77-A706-676E3C83C7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796054-7DC0-44F4-9BA8-AFB089103DA6}" type="datetimeFigureOut">
              <a:rPr lang="ru-RU"/>
              <a:pPr>
                <a:defRPr/>
              </a:pPr>
              <a:t>11.11.2018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F31DBA-31B7-4B24-89BD-7C33B11895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D014D-E0BF-4A7C-9F4C-EB045BA02481}" type="datetimeFigureOut">
              <a:rPr lang="ru-RU"/>
              <a:pPr>
                <a:defRPr/>
              </a:pPr>
              <a:t>11.11.2018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3C5ABF-A255-4AD3-9C5B-429C91BB0D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59559A-ED9C-4A64-B360-7353CE3E3502}" type="datetimeFigureOut">
              <a:rPr lang="ru-RU"/>
              <a:pPr>
                <a:defRPr/>
              </a:pPr>
              <a:t>11.11.2018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CEB443-2C83-4DAB-A7A5-3AAD85944D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8A92AB-2256-4410-A033-8BD5914E821F}" type="datetimeFigureOut">
              <a:rPr lang="ru-RU"/>
              <a:pPr>
                <a:defRPr/>
              </a:pPr>
              <a:t>11.11.2018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071383-7A48-470D-8210-D0D6679C3D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kniga03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1571625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63" y="274638"/>
            <a:ext cx="704373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1643063" y="1600200"/>
            <a:ext cx="704373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A458ED2-DEB1-4F0D-9267-02B6E5478E20}" type="datetimeFigureOut">
              <a:rPr lang="ru-RU"/>
              <a:pPr>
                <a:defRPr/>
              </a:pPr>
              <a:t>11.11.2018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3AE7A4E-D5C5-4C95-8982-9A32238CC4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2" r:id="rId2"/>
    <p:sldLayoutId id="214748367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5400" b="1" kern="1200">
          <a:ln w="17780" cmpd="sng">
            <a:solidFill>
              <a:schemeClr val="accent1">
                <a:tint val="3000"/>
              </a:schemeClr>
            </a:solidFill>
            <a:prstDash val="solid"/>
            <a:miter lim="800000"/>
          </a:ln>
          <a:solidFill>
            <a:srgbClr val="002060"/>
          </a:solidFill>
          <a:effectLst>
            <a:outerShdw blurRad="55000" dist="50800" dir="5400000" algn="tl">
              <a:srgbClr val="000000">
                <a:alpha val="33000"/>
              </a:srgbClr>
            </a:outerShdw>
          </a:effectLst>
          <a:latin typeface="Arno Pro Smbd" pitchFamily="18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400" b="1">
          <a:solidFill>
            <a:srgbClr val="002060"/>
          </a:solidFill>
          <a:latin typeface="Arno Pro Smbd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400" b="1">
          <a:solidFill>
            <a:srgbClr val="002060"/>
          </a:solidFill>
          <a:latin typeface="Arno Pro Smbd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400" b="1">
          <a:solidFill>
            <a:srgbClr val="002060"/>
          </a:solidFill>
          <a:latin typeface="Arno Pro Smbd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400" b="1">
          <a:solidFill>
            <a:srgbClr val="002060"/>
          </a:solidFill>
          <a:latin typeface="Arno Pro Smbd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5400" b="1">
          <a:solidFill>
            <a:srgbClr val="002060"/>
          </a:solidFill>
          <a:latin typeface="Arno Pro Smbd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5400" b="1">
          <a:solidFill>
            <a:srgbClr val="002060"/>
          </a:solidFill>
          <a:latin typeface="Arno Pro Smbd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5400" b="1">
          <a:solidFill>
            <a:srgbClr val="002060"/>
          </a:solidFill>
          <a:latin typeface="Arno Pro Smbd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5400" b="1">
          <a:solidFill>
            <a:srgbClr val="002060"/>
          </a:solidFill>
          <a:latin typeface="Arno Pro Smb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b="1" kern="1200">
          <a:solidFill>
            <a:srgbClr val="002060"/>
          </a:solidFill>
          <a:latin typeface="Arno Pro Smbd" pitchFamily="18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b="1" kern="1200">
          <a:solidFill>
            <a:srgbClr val="002060"/>
          </a:solidFill>
          <a:latin typeface="Arno Pro Smbd" pitchFamily="18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b="1" kern="1200">
          <a:solidFill>
            <a:srgbClr val="002060"/>
          </a:solidFill>
          <a:latin typeface="Arno Pro Smbd" pitchFamily="18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b="1" kern="1200">
          <a:solidFill>
            <a:srgbClr val="002060"/>
          </a:solidFill>
          <a:latin typeface="Arno Pro Smbd" pitchFamily="18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b="1" kern="1200">
          <a:solidFill>
            <a:srgbClr val="002060"/>
          </a:solidFill>
          <a:latin typeface="Arno Pro Smbd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2060847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C00000"/>
                </a:solidFill>
              </a:rPr>
              <a:t>Открытие недели начальных классов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ÐÐµÐ²Ð¸Ð· Ð´ÐµÐºÐ°Ð´Ñ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640" y="0"/>
            <a:ext cx="9170640" cy="6877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62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2060848"/>
            <a:ext cx="7704856" cy="2640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7200" b="1" u="sng" dirty="0" smtClean="0"/>
              <a:t>12 </a:t>
            </a:r>
            <a:r>
              <a:rPr lang="ru-RU" sz="7200" b="1" u="sng" dirty="0"/>
              <a:t>ноября</a:t>
            </a:r>
            <a:endParaRPr lang="ru-RU" sz="7200" b="1" dirty="0"/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7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Открытие декады</a:t>
            </a:r>
            <a:endParaRPr lang="ru-RU" sz="7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2130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Оформление слайда_Фиест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458" y="0"/>
            <a:ext cx="9144000" cy="685800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4221088"/>
            <a:ext cx="9144000" cy="2636912"/>
          </a:xfrm>
          <a:prstGeom prst="rect">
            <a:avLst/>
          </a:prstGeom>
          <a:solidFill>
            <a:srgbClr val="FFF3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i="1" dirty="0" smtClean="0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  <a:effectLst>
                  <a:reflection blurRad="6350" stA="60000" endA="900" endPos="58000" dir="5400000" sy="-100000" algn="bl" rotWithShape="0"/>
                </a:effectLst>
              </a:rPr>
              <a:t>«В здоровом теле – здоровый дух!»</a:t>
            </a:r>
            <a:endParaRPr lang="ru-RU" sz="6000" b="1" i="1" dirty="0">
              <a:ln>
                <a:solidFill>
                  <a:srgbClr val="FFFF00"/>
                </a:solidFill>
              </a:ln>
              <a:solidFill>
                <a:srgbClr val="FF0000"/>
              </a:solidFill>
              <a:effectLst>
                <a:reflection blurRad="6350" stA="60000" endA="900" endPos="58000" dir="5400000" sy="-100000" algn="bl" rotWithShape="0"/>
              </a:effectLst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6246609"/>
              </p:ext>
            </p:extLst>
          </p:nvPr>
        </p:nvGraphicFramePr>
        <p:xfrm>
          <a:off x="1115616" y="332656"/>
          <a:ext cx="7043737" cy="24496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7043737"/>
              </a:tblGrid>
              <a:tr h="2160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200" b="1" u="sng" dirty="0">
                          <a:effectLst/>
                        </a:rPr>
                        <a:t>13 ноября</a:t>
                      </a:r>
                      <a:endParaRPr lang="ru-RU" sz="7200" b="1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200" b="1" dirty="0">
                          <a:effectLst/>
                        </a:rPr>
                        <a:t>День здоровья</a:t>
                      </a:r>
                      <a:endParaRPr lang="ru-RU" sz="7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Оформление слайд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61579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9144000" cy="4005064"/>
          </a:xfrm>
          <a:prstGeom prst="rect">
            <a:avLst/>
          </a:prstGeom>
          <a:solidFill>
            <a:srgbClr val="00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CanUp">
              <a:avLst/>
            </a:prstTxWarp>
          </a:bodyPr>
          <a:lstStyle/>
          <a:p>
            <a:pPr algn="ctr"/>
            <a:endParaRPr lang="ru-RU" sz="6000" b="1" i="1" dirty="0">
              <a:ln>
                <a:solidFill>
                  <a:srgbClr val="FFFF00"/>
                </a:solidFill>
              </a:ln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" y="2671312"/>
            <a:ext cx="9221848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«Думай, решай, смекай, отгадывай»</a:t>
            </a: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-16340" y="266496"/>
            <a:ext cx="9670237" cy="2640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7200" b="1" u="sng" dirty="0" smtClean="0"/>
              <a:t>14 </a:t>
            </a:r>
            <a:r>
              <a:rPr lang="ru-RU" sz="7200" b="1" u="sng" dirty="0"/>
              <a:t>ноября</a:t>
            </a:r>
            <a:endParaRPr lang="ru-RU" sz="7200" b="1" dirty="0"/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7200" b="1" dirty="0" smtClean="0"/>
              <a:t>День математики</a:t>
            </a:r>
            <a:endParaRPr lang="ru-RU" sz="7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1772816"/>
            <a:ext cx="774035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Районный семинар учителей начальных классов «Создание условий для формирования ключевых навыков обучения в начальной школе»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87666" y="476672"/>
            <a:ext cx="4776950" cy="13665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7200" b="1" u="sng" dirty="0" smtClean="0"/>
              <a:t>15 </a:t>
            </a:r>
            <a:r>
              <a:rPr lang="ru-RU" sz="7200" b="1" u="sng" dirty="0"/>
              <a:t>ноября</a:t>
            </a:r>
            <a:endParaRPr lang="ru-RU" sz="7200" b="1" dirty="0"/>
          </a:p>
        </p:txBody>
      </p:sp>
    </p:spTree>
    <p:extLst>
      <p:ext uri="{BB962C8B-B14F-4D97-AF65-F5344CB8AC3E}">
        <p14:creationId xmlns:p14="http://schemas.microsoft.com/office/powerpoint/2010/main" val="2136552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Оформление слайда_Школьная пор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227909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95536" y="764704"/>
            <a:ext cx="7128792" cy="1080120"/>
          </a:xfrm>
          <a:prstGeom prst="rect">
            <a:avLst/>
          </a:prstGeom>
          <a:solidFill>
            <a:srgbClr val="0083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u="sng" dirty="0" smtClean="0"/>
              <a:t>16 ноября</a:t>
            </a:r>
          </a:p>
          <a:p>
            <a:pPr algn="ctr"/>
            <a:r>
              <a:rPr lang="ru-RU" sz="6000" dirty="0" smtClean="0"/>
              <a:t>День русского языка</a:t>
            </a:r>
            <a:endParaRPr lang="ru-RU" sz="6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4005064"/>
            <a:ext cx="5040560" cy="2664296"/>
          </a:xfrm>
          <a:prstGeom prst="rect">
            <a:avLst/>
          </a:prstGeom>
          <a:solidFill>
            <a:srgbClr val="CE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  <a:scene3d>
              <a:camera prst="perspectiveLeft"/>
              <a:lightRig rig="threePt" dir="t"/>
            </a:scene3d>
          </a:bodyPr>
          <a:lstStyle/>
          <a:p>
            <a:pPr algn="ctr"/>
            <a:r>
              <a:rPr lang="ru-RU" sz="3600" b="1" i="1" dirty="0">
                <a:solidFill>
                  <a:srgbClr val="FF0000"/>
                </a:solidFill>
              </a:rPr>
              <a:t>«Чтобы грамотно писать, надо правила все знать»</a:t>
            </a:r>
            <a:endParaRPr lang="ru-RU" sz="3600" b="1" i="1" dirty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Шаблон презентации &quot;Окончание учебного года. Последний звонок. Праздник букваря&quot; -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86" y="0"/>
            <a:ext cx="9111914" cy="6858000"/>
          </a:xfrm>
          <a:prstGeom prst="rect">
            <a:avLst/>
          </a:prstGeom>
          <a:noFill/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23528" y="3058507"/>
            <a:ext cx="8988294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«Книга верный, книга первый,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книга – лучший друг ребят»</a:t>
            </a: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248417"/>
            <a:ext cx="8748464" cy="28826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5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 </a:t>
            </a:r>
            <a:r>
              <a:rPr lang="ru-RU" sz="5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ноября</a:t>
            </a:r>
            <a:endParaRPr lang="ru-RU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День </a:t>
            </a:r>
            <a:endParaRPr lang="ru-RU" sz="5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литературного чтения</a:t>
            </a:r>
            <a:endParaRPr lang="ru-RU" sz="5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Оформление слайда_Былин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339752" y="2276872"/>
            <a:ext cx="4608512" cy="3168352"/>
          </a:xfrm>
          <a:prstGeom prst="rect">
            <a:avLst/>
          </a:prstGeom>
          <a:solidFill>
            <a:srgbClr val="F9EB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0" hangingPunct="0"/>
            <a:r>
              <a:rPr lang="ru-RU" sz="4000" b="1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«Люби, береги, охраняй то, что тебя окружает»</a:t>
            </a:r>
            <a:r>
              <a:rPr lang="ru-RU" sz="4000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643063" y="1340768"/>
            <a:ext cx="5953273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600" b="1" u="sng" dirty="0" smtClean="0"/>
              <a:t>20 </a:t>
            </a:r>
            <a:r>
              <a:rPr lang="ru-RU" sz="3600" b="1" u="sng" dirty="0"/>
              <a:t>ноября</a:t>
            </a:r>
            <a:endParaRPr lang="ru-RU" sz="3600" b="1" dirty="0"/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600" b="1" dirty="0"/>
              <a:t>День </a:t>
            </a:r>
            <a:r>
              <a:rPr lang="ru-RU" sz="3600" b="1" dirty="0" smtClean="0"/>
              <a:t>познания мира</a:t>
            </a:r>
            <a:endParaRPr lang="ru-RU" sz="3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Оформление слайд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619672" y="188640"/>
            <a:ext cx="6048672" cy="108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15616" y="1196752"/>
            <a:ext cx="71287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b="1" i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sz="2400" b="1" i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ru-RU" sz="2400" b="1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8620955"/>
              </p:ext>
            </p:extLst>
          </p:nvPr>
        </p:nvGraphicFramePr>
        <p:xfrm>
          <a:off x="971600" y="1700808"/>
          <a:ext cx="7043737" cy="181692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7043737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400" b="1" i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День казахского и английского языков</a:t>
                      </a:r>
                      <a:endParaRPr lang="ru-RU" sz="5400" b="1" i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187666" y="476672"/>
            <a:ext cx="4776950" cy="13665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7200" b="1" u="sng" dirty="0" smtClean="0"/>
              <a:t>21 </a:t>
            </a:r>
            <a:r>
              <a:rPr lang="ru-RU" sz="7200" b="1" u="sng" dirty="0"/>
              <a:t>ноября</a:t>
            </a:r>
            <a:endParaRPr lang="ru-RU" sz="7200" b="1" dirty="0"/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Шаблон (фон) презентации &quot;Школьный&quot; (к 1 сентября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907704" y="2852936"/>
            <a:ext cx="4588564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1" i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«Наши руки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1" i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не для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1" i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скуки»</a:t>
            </a:r>
            <a:r>
              <a:rPr kumimoji="0" lang="ru-RU" sz="5400" b="0" i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 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455401"/>
            <a:ext cx="6912768" cy="1942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5400" b="1" u="sng" dirty="0" smtClean="0"/>
              <a:t>22 </a:t>
            </a:r>
            <a:r>
              <a:rPr lang="ru-RU" sz="5400" b="1" u="sng" dirty="0"/>
              <a:t>ноября</a:t>
            </a:r>
            <a:endParaRPr lang="ru-RU" sz="5400" b="1" dirty="0"/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5400" b="1" dirty="0"/>
              <a:t>День </a:t>
            </a:r>
            <a:r>
              <a:rPr lang="ru-RU" sz="5400" b="1" dirty="0" smtClean="0"/>
              <a:t>творчества</a:t>
            </a:r>
            <a:endParaRPr lang="ru-RU" sz="5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Шаблон для начальной школ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483769" y="1412776"/>
            <a:ext cx="6264696" cy="258532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ru-RU" sz="5400" b="1" i="1" dirty="0" smtClean="0">
                <a:ln>
                  <a:solidFill>
                    <a:srgbClr val="FF0000"/>
                  </a:solidFill>
                </a:ln>
                <a:solidFill>
                  <a:srgbClr val="008000"/>
                </a:solidFill>
              </a:rPr>
              <a:t>Закрытие декады.</a:t>
            </a:r>
            <a:endParaRPr lang="ru-RU" sz="5400" b="1" i="1" dirty="0" smtClean="0">
              <a:ln>
                <a:solidFill>
                  <a:srgbClr val="FF0000"/>
                </a:solidFill>
              </a:ln>
              <a:solidFill>
                <a:srgbClr val="008000"/>
              </a:solidFill>
            </a:endParaRPr>
          </a:p>
          <a:p>
            <a:pPr algn="ctr"/>
            <a:r>
              <a:rPr lang="ru-RU" sz="5400" b="1" i="1" dirty="0" smtClean="0">
                <a:ln>
                  <a:solidFill>
                    <a:srgbClr val="FF0000"/>
                  </a:solidFill>
                </a:ln>
                <a:solidFill>
                  <a:srgbClr val="008000"/>
                </a:solidFill>
              </a:rPr>
              <a:t>Награждение.</a:t>
            </a:r>
            <a:endParaRPr lang="ru-RU" sz="5400" b="1" i="1" dirty="0">
              <a:ln>
                <a:solidFill>
                  <a:srgbClr val="FF0000"/>
                </a:solidFill>
              </a:ln>
              <a:solidFill>
                <a:srgbClr val="008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131840" y="72977"/>
            <a:ext cx="4776950" cy="13665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7200" b="1" u="sng" dirty="0" smtClean="0"/>
              <a:t>23 </a:t>
            </a:r>
            <a:r>
              <a:rPr lang="ru-RU" sz="7200" b="1" u="sng" dirty="0"/>
              <a:t>ноября</a:t>
            </a:r>
            <a:endParaRPr lang="ru-RU" sz="7200" b="1" dirty="0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2" y="1124744"/>
            <a:ext cx="7954143" cy="518457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0"/>
            <a:ext cx="7772400" cy="6525343"/>
          </a:xfrm>
        </p:spPr>
        <p:txBody>
          <a:bodyPr/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Вот и всё, 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Что мы успели 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Вам сегодня показать. 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Но впереди у нас неделя. 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 мы хотим вам пожелать: 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Здоровья, успехов и настроенья, 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Хороших оценок 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 больше везенья! 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Всегда улыбайтесь, 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Творите добро - 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Ведь стать знаменитыми 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 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Вам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суждено!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188640"/>
            <a:ext cx="73448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/>
              <a:t>И в заключение</a:t>
            </a:r>
            <a:r>
              <a:rPr lang="ru-RU" sz="4800" dirty="0" smtClean="0"/>
              <a:t>…</a:t>
            </a:r>
            <a:endParaRPr lang="ru-RU" sz="4800" dirty="0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chool55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543</TotalTime>
  <Words>179</Words>
  <Application>Microsoft Office PowerPoint</Application>
  <PresentationFormat>Экран (4:3)</PresentationFormat>
  <Paragraphs>49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Arno Pro Smbd</vt:lpstr>
      <vt:lpstr>Calibri</vt:lpstr>
      <vt:lpstr>Times New Roman</vt:lpstr>
      <vt:lpstr>school55</vt:lpstr>
      <vt:lpstr>Открытие недели начальных классов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Открытие недели начальных классов</dc:title>
  <dc:creator>User</dc:creator>
  <cp:lastModifiedBy>user</cp:lastModifiedBy>
  <cp:revision>55</cp:revision>
  <dcterms:created xsi:type="dcterms:W3CDTF">2013-01-30T12:12:22Z</dcterms:created>
  <dcterms:modified xsi:type="dcterms:W3CDTF">2018-11-11T11:40:16Z</dcterms:modified>
</cp:coreProperties>
</file>