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57" r:id="rId3"/>
    <p:sldId id="258" r:id="rId4"/>
    <p:sldId id="259" r:id="rId5"/>
    <p:sldId id="260" r:id="rId6"/>
    <p:sldId id="264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90BA5A7A-B058-4F91-81FD-991538C638C4}" type="datetimeFigureOut">
              <a:rPr lang="ru-RU" smtClean="0"/>
              <a:pPr/>
              <a:t>06.02.2018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A9CC72-F6DC-4271-A109-81A5B6E9F01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857232"/>
            <a:ext cx="8229600" cy="42862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 Я памятник  себе воздвиг нерукотворный,</a:t>
            </a:r>
            <a:br>
              <a:rPr lang="ru-RU" dirty="0" smtClean="0"/>
            </a:br>
            <a:r>
              <a:rPr lang="ru-RU" dirty="0" smtClean="0"/>
              <a:t>К нему не зарастёт народная тропа…»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Lenovo\Pictures\0_a5a42_757ea029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0"/>
            <a:ext cx="6357982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Lenovo\Pictures\Puhsin6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501122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Lenovo\Pictures\Pushkin.64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15370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Lenovo\Pictures\0004-001-Smert-Pushkin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85728"/>
            <a:ext cx="8429684" cy="62151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Lenovo\Pictures\АКОНЮШ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15370" cy="5857916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Lenovo\Pictures\бенкендорф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8286808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Lenovo\Pictures\Puhsin600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85728"/>
            <a:ext cx="8215370" cy="59293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Lenovo\Pictures\pushk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-1"/>
            <a:ext cx="6286544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Lenovo\Pictures\пушк дом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715436" cy="62865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49</TotalTime>
  <Words>7</Words>
  <Application>Microsoft Office PowerPoint</Application>
  <PresentationFormat>Экран (4:3)</PresentationFormat>
  <Paragraphs>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Техническая</vt:lpstr>
      <vt:lpstr>« Я памятник  себе воздвиг нерукотворный, К нему не зарастёт народная тропа…»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Lenovo</cp:lastModifiedBy>
  <cp:revision>6</cp:revision>
  <dcterms:created xsi:type="dcterms:W3CDTF">2018-01-23T16:31:11Z</dcterms:created>
  <dcterms:modified xsi:type="dcterms:W3CDTF">2018-02-05T23:48:08Z</dcterms:modified>
</cp:coreProperties>
</file>