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61" r:id="rId3"/>
    <p:sldId id="256" r:id="rId4"/>
    <p:sldId id="262" r:id="rId5"/>
    <p:sldId id="260" r:id="rId6"/>
    <p:sldId id="259" r:id="rId7"/>
    <p:sldId id="257" r:id="rId8"/>
    <p:sldId id="267" r:id="rId9"/>
    <p:sldId id="272" r:id="rId10"/>
    <p:sldId id="270" r:id="rId11"/>
    <p:sldId id="258" r:id="rId12"/>
    <p:sldId id="268" r:id="rId13"/>
    <p:sldId id="269" r:id="rId14"/>
    <p:sldId id="264" r:id="rId15"/>
    <p:sldId id="271" r:id="rId16"/>
    <p:sldId id="265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061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0" autoAdjust="0"/>
    <p:restoredTop sz="9466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ozda4a.ucoz.ru/publ/kartinki/mercajushhie_kartinki/35-1-0-17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layer.myshared.ru/17/1158023/data/images/img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85" y="49427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32041" y="1581468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47727" y="4755413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9427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089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86" y="6486525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93" y="6486525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6486526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305123" y="4755414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Администратор\Рабочий стол\Гип анимаций\Гиф анимация\b0353d60755a0edb2f2d09aa0328339b-web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89507" y="1529355"/>
            <a:ext cx="3435557" cy="371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074" y="1556792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64" y="4704467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63" y="451305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44" y="4941150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54477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672" y="501737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94" y="725767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88" y="5045023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05" y="5011463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272" y="2573340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F:\Қызыоордадан әкелген\картинки и шаблоны\Анимашки\Анимашки\star04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763" y="3130629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Блок-схема: документ 13"/>
          <p:cNvSpPr/>
          <p:nvPr/>
        </p:nvSpPr>
        <p:spPr>
          <a:xfrm>
            <a:off x="785786" y="2428868"/>
            <a:ext cx="7715304" cy="1071570"/>
          </a:xfrm>
          <a:prstGeom prst="flowChartDocumen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Алтын  жүректі  анамыз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19603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Администратор\Мои документы\Мои рисунки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528" y="419817"/>
            <a:ext cx="4383087" cy="600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D:\ж и ж\тиіспе\рамки\раз рамки\Цветы\19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793" y="146569"/>
            <a:ext cx="4646016" cy="628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204052" y="673340"/>
            <a:ext cx="27860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i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Сара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i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Алпысқызы </a:t>
            </a:r>
            <a:endParaRPr lang="kk-KZ" sz="3200" b="1" i="1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i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Назарбаева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03688" y="4963323"/>
            <a:ext cx="198002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77 жас</a:t>
            </a:r>
            <a:endParaRPr lang="ru-RU" sz="48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http://litsait.ru/upload/comments/5f25dfafc82b11f7a3ef637a880246fc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128"/>
            <a:ext cx="2440793" cy="217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litsait.ru/upload/comments/5f25dfafc82b11f7a3ef637a880246fc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15" y="174069"/>
            <a:ext cx="2180439" cy="194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349256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myshared.ru/1202466/slide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34118" cy="6120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57824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gif-kartinki.ru/cvety2/cvety_7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8912">
            <a:off x="2647881" y="4983199"/>
            <a:ext cx="2619375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одержимое 12"/>
          <p:cNvSpPr>
            <a:spLocks noGrp="1"/>
          </p:cNvSpPr>
          <p:nvPr>
            <p:ph sz="quarter" idx="13"/>
          </p:nvPr>
        </p:nvSpPr>
        <p:spPr>
          <a:xfrm>
            <a:off x="357158" y="285728"/>
            <a:ext cx="8501122" cy="6215106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Мәтінмен жұмыс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Сара Алпысқызы «Өмір әдебі» деген кітабынан алынған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үзінді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«Мен бала күнімде шамадан тыс қарапайым жасқаншақ болдым.Актриса болуды армандадым, рас,актриса бола қойған жоқпын. Бірақ өмірімді бұрмаламай көрсететін бір қарапайым ақиқатты түсіндім. Ал нақтырақ алатын болсақ,адамдарды бір-бірінен ажыратуға болатын басты айырмашылық жан дүниесі мен рухтың үйлесімі арқылы өмір сүру қабілетін айқындайтын олардың санасының даму деңгейі екен».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/>
              <a:t>                                                       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Сара Алпысқызы)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72861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pi.ning.com/files/ygZjfdjvheUA63G088Rcw-Lc0wC87PyfV16HOsftnUeaZyl5rjg9YH4kUjhK7kMP4q92IoeXKAODQJDRgyi-tud79RWbM*5n/3546dfac4f4c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18346" cy="6267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http://newsoftek.at.ua/c/RAMKI/ramka-75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162422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myshared.ru/1158764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4300"/>
            <a:ext cx="8836091" cy="6627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0045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4f3a3b387a6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08050"/>
            <a:ext cx="2519363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MC900233965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240665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544" y="3922861"/>
            <a:ext cx="8028756" cy="255454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бүкіләлемдік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адами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қасиеттерді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идеясын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елімізде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тұңғыш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Бөбек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қорының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Еліміздің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Ханымы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Сара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Алпысқызы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Назарбаева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тану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адамгершілік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ұсынды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тану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эксперименттік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Қазақстанда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жүргізіліп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тану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рухани-адамгершілік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жобасының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мекемелерінде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жүргізілуі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жетпес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құнды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0" y="0"/>
            <a:ext cx="9144000" cy="6900863"/>
            <a:chOff x="0" y="-17"/>
            <a:chExt cx="5783" cy="4342"/>
          </a:xfrm>
        </p:grpSpPr>
        <p:grpSp>
          <p:nvGrpSpPr>
            <p:cNvPr id="11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3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2" name="Picture 31" descr="пгшлпгш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http://content-21.foto.my.mail.ru/mail/natalij-rod/3d-galleru.ru/s-81169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2067">
            <a:off x="729128" y="2117147"/>
            <a:ext cx="1532818" cy="15483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ontent-21.foto.my.mail.ru/mail/natalij-rod/3d-galleru.ru/s-81169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200" y="620688"/>
            <a:ext cx="2709506" cy="2736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869677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24744"/>
            <a:ext cx="7848872" cy="518457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9552" y="116632"/>
            <a:ext cx="79190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С.А. Назарбаева отбасымен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2342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88640"/>
            <a:ext cx="4320480" cy="339576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584406"/>
            <a:ext cx="4493141" cy="31458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39155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548680"/>
            <a:ext cx="4182592" cy="30243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547117"/>
            <a:ext cx="3917982" cy="30258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3928263"/>
            <a:ext cx="4176464" cy="2736304"/>
          </a:xfrm>
          <a:prstGeom prst="rect">
            <a:avLst/>
          </a:prstGeom>
        </p:spPr>
      </p:pic>
      <p:pic>
        <p:nvPicPr>
          <p:cNvPr id="2050" name="Picture 2" descr="http://mirgif.com/cvety/cvety15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98499"/>
            <a:ext cx="2592288" cy="24708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962802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ytimg.com/vi/kWkVIVqPzmg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230036" cy="6192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893947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84784"/>
            <a:ext cx="3816424" cy="51033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420888"/>
            <a:ext cx="4608512" cy="38191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35696" y="548680"/>
            <a:ext cx="69557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Н.Ә. Назарбаев пен С.А. Назарбаева</a:t>
            </a:r>
          </a:p>
        </p:txBody>
      </p:sp>
    </p:spTree>
    <p:extLst>
      <p:ext uri="{BB962C8B-B14F-4D97-AF65-F5344CB8AC3E}">
        <p14:creationId xmlns="" xmlns:p14="http://schemas.microsoft.com/office/powerpoint/2010/main" val="32987439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4608512" cy="29799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356991"/>
            <a:ext cx="4824536" cy="3218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88640"/>
            <a:ext cx="3744416" cy="2979939"/>
          </a:xfrm>
          <a:prstGeom prst="rect">
            <a:avLst/>
          </a:prstGeom>
        </p:spPr>
      </p:pic>
      <p:pic>
        <p:nvPicPr>
          <p:cNvPr id="1026" name="Picture 2" descr="http://povarioshkin.moy.su/_ph/2/2/86906097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10" y="3671847"/>
            <a:ext cx="3132860" cy="2938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67206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Мои документы\Мои рисунки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747" y="332655"/>
            <a:ext cx="5327650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9678" y="458112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С.А. Назарбаева 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жұбайы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Н.Ә.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Назарбаевпен</a:t>
            </a:r>
            <a:r>
              <a:rPr lang="ru-RU" sz="3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жазғы</a:t>
            </a:r>
            <a:r>
              <a:rPr lang="ru-RU" sz="3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саябақта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6067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0648"/>
            <a:ext cx="4320480" cy="37444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3717032"/>
            <a:ext cx="4242317" cy="28264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56796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Мои документы\Мои рисунки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500063"/>
            <a:ext cx="62134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5240477"/>
            <a:ext cx="7704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chemeClr val="tx2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Н.Ә. Назарбаев пен С.А. Назарбаева</a:t>
            </a:r>
          </a:p>
          <a:p>
            <a:pPr algn="ctr"/>
            <a:r>
              <a:rPr lang="ru-RU" sz="2800" dirty="0" err="1">
                <a:ln>
                  <a:solidFill>
                    <a:schemeClr val="tx2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сайлау</a:t>
            </a:r>
            <a:r>
              <a:rPr lang="ru-RU" sz="2800" dirty="0">
                <a:ln>
                  <a:solidFill>
                    <a:schemeClr val="tx2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n>
                  <a:solidFill>
                    <a:schemeClr val="tx2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endParaRPr lang="ru-RU" sz="2800" dirty="0">
              <a:ln>
                <a:solidFill>
                  <a:schemeClr val="tx2"/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37769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cvetys.narod.ru/bleskfon/cveti-3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819775"/>
            <a:ext cx="3009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http://cvetys.narod.ru/bleskfon/cveti-3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770418"/>
            <a:ext cx="3009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http://cvetys.narod.ru/bleskfon/cveti-3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708" y="5770418"/>
            <a:ext cx="30099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Documents and Settings\Администратор\Мои документы\Мои рисунки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4391" y="980728"/>
            <a:ext cx="4572000" cy="369093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39552" y="548680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Күллі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данасы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Барша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жұрттың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 Назарбаева,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панасы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Өсиетте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Еңбегімді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танудың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="" xmlns:p14="http://schemas.microsoft.com/office/powerpoint/2010/main" val="33254103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176</TotalTime>
  <Words>153</Words>
  <Application>Microsoft Office PowerPoint</Application>
  <PresentationFormat>Экран (4:3)</PresentationFormat>
  <Paragraphs>29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</dc:creator>
  <cp:lastModifiedBy>HP</cp:lastModifiedBy>
  <cp:revision>24</cp:revision>
  <dcterms:created xsi:type="dcterms:W3CDTF">2015-12-03T10:29:11Z</dcterms:created>
  <dcterms:modified xsi:type="dcterms:W3CDTF">2018-02-12T02:03:59Z</dcterms:modified>
</cp:coreProperties>
</file>