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  <p:sldMasterId id="2147483672" r:id="rId2"/>
  </p:sldMasterIdLst>
  <p:sldIdLst>
    <p:sldId id="286" r:id="rId3"/>
    <p:sldId id="278" r:id="rId4"/>
    <p:sldId id="288" r:id="rId5"/>
    <p:sldId id="296" r:id="rId6"/>
    <p:sldId id="260" r:id="rId7"/>
    <p:sldId id="258" r:id="rId8"/>
    <p:sldId id="259" r:id="rId9"/>
    <p:sldId id="268" r:id="rId10"/>
    <p:sldId id="284" r:id="rId11"/>
    <p:sldId id="290" r:id="rId12"/>
    <p:sldId id="292" r:id="rId13"/>
    <p:sldId id="294" r:id="rId14"/>
    <p:sldId id="270" r:id="rId15"/>
    <p:sldId id="271" r:id="rId16"/>
    <p:sldId id="272" r:id="rId17"/>
    <p:sldId id="287" r:id="rId18"/>
    <p:sldId id="298" r:id="rId19"/>
    <p:sldId id="299" r:id="rId20"/>
    <p:sldId id="280" r:id="rId21"/>
    <p:sldId id="281" r:id="rId22"/>
    <p:sldId id="279" r:id="rId23"/>
    <p:sldId id="282" r:id="rId24"/>
    <p:sldId id="285" r:id="rId25"/>
  </p:sldIdLst>
  <p:sldSz cx="9144000" cy="6858000" type="screen4x3"/>
  <p:notesSz cx="6858000" cy="9144000"/>
  <p:custDataLst>
    <p:tags r:id="rId26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0000FF"/>
    <a:srgbClr val="FF3399"/>
    <a:srgbClr val="FFFF00"/>
    <a:srgbClr val="00FFFF"/>
    <a:srgbClr val="FFFFCC"/>
    <a:srgbClr val="B7FBDF"/>
    <a:srgbClr val="FAE984"/>
  </p:clrMru>
</p:presentationPr>
</file>

<file path=ppt/tableStyles.xml><?xml version="1.0" encoding="utf-8"?>
<a:tblStyleLst xmlns:a="http://schemas.openxmlformats.org/drawingml/2006/main" def="{5C22544A-7EE6-4342-B048-85BDC9FD1C3A}">
  <a:tblStyle styleId="{AF606853-7671-496A-8E4F-DF71F8EC918B}" styleName="Темный стиль 1 -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Темный стиль 1 -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Темный стиль 1 -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53" autoAdjust="0"/>
    <p:restoredTop sz="94607" autoAdjust="0"/>
  </p:normalViewPr>
  <p:slideViewPr>
    <p:cSldViewPr>
      <p:cViewPr varScale="1">
        <p:scale>
          <a:sx n="69" d="100"/>
          <a:sy n="69" d="100"/>
        </p:scale>
        <p:origin x="-116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92A007-7816-4ECC-AEB2-41753F9C1366}" type="doc">
      <dgm:prSet loTypeId="urn:microsoft.com/office/officeart/2005/8/layout/cycle2" loCatId="cycl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DB0DD4B7-389F-4F9F-95B8-F18AC12A07FE}">
      <dgm:prSet phldrT="[Текст]" custT="1"/>
      <dgm:spPr/>
      <dgm:t>
        <a:bodyPr/>
        <a:lstStyle/>
        <a:p>
          <a:r>
            <a:rPr lang="kk-KZ" sz="1400" dirty="0">
              <a:latin typeface="Times New Roman" pitchFamily="18" charset="0"/>
              <a:cs typeface="Times New Roman" pitchFamily="18" charset="0"/>
            </a:rPr>
            <a:t>І.Ұйымдастыру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14050EFF-8E8D-45AC-9E75-7705963799C8}" type="parTrans" cxnId="{220FED01-DDBC-49D4-99A2-4AB7C9CBDEC0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BBE3250E-F0D6-404B-9910-C4E8B769F654}" type="sibTrans" cxnId="{220FED01-DDBC-49D4-99A2-4AB7C9CBDEC0}">
      <dgm:prSet custT="1"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D7A3800C-E4D5-467F-AD6D-5A26AFE63DF4}">
      <dgm:prSet phldrT="[Текст]" custT="1"/>
      <dgm:spPr/>
      <dgm:t>
        <a:bodyPr/>
        <a:lstStyle/>
        <a:p>
          <a:r>
            <a:rPr lang="kk-KZ" sz="1400" b="1" noProof="0" dirty="0">
              <a:latin typeface="Times New Roman" pitchFamily="18" charset="0"/>
              <a:cs typeface="Times New Roman" pitchFamily="18" charset="0"/>
            </a:rPr>
            <a:t>Ү.Жаңа сабақты пысықтау</a:t>
          </a:r>
          <a:r>
            <a:rPr lang="kk-KZ" sz="1400" noProof="0" dirty="0">
              <a:latin typeface="Times New Roman" pitchFamily="18" charset="0"/>
              <a:cs typeface="Times New Roman" pitchFamily="18" charset="0"/>
            </a:rPr>
            <a:t> </a:t>
          </a:r>
        </a:p>
        <a:p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D1D3BBEA-F9D2-44F0-819A-26A4DB197068}" type="parTrans" cxnId="{3584ACA5-989B-4B60-A652-0A0D00381295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5BABE1E2-0157-4CB3-99C6-C04D903EE489}" type="sibTrans" cxnId="{3584ACA5-989B-4B60-A652-0A0D00381295}">
      <dgm:prSet custT="1"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0B76A5B1-A97C-4EC4-9FE5-080E251662D7}">
      <dgm:prSet phldrT="[Текст]" custT="1"/>
      <dgm:spPr/>
      <dgm:t>
        <a:bodyPr/>
        <a:lstStyle/>
        <a:p>
          <a:r>
            <a:rPr lang="kk-KZ" sz="1400" b="1" dirty="0">
              <a:latin typeface="Times New Roman" pitchFamily="18" charset="0"/>
              <a:cs typeface="Times New Roman" pitchFamily="18" charset="0"/>
            </a:rPr>
            <a:t>ҮІ.Қорытындылау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E6C12B36-898C-4D30-B388-77BD9C72DA72}" type="parTrans" cxnId="{86925EB1-0FB5-4246-A411-238AE8178861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61923D85-A53A-4967-B142-8E327E252946}" type="sibTrans" cxnId="{86925EB1-0FB5-4246-A411-238AE8178861}">
      <dgm:prSet custT="1"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35F7F93F-0FDE-4429-8B44-AB9C1B54896B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400" b="1" dirty="0">
              <a:latin typeface="Times New Roman" pitchFamily="18" charset="0"/>
              <a:cs typeface="Times New Roman" pitchFamily="18" charset="0"/>
            </a:rPr>
            <a:t>ҮІІ. Бағалау 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  <a:p>
          <a:pPr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14F77D65-B28E-425E-B7E1-9C6672BAC4B4}" type="parTrans" cxnId="{F940EEE8-DC11-46C4-8A94-D080E0B9E0CF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F7DCD9B9-1F2B-4AFC-B57D-F12E84F0D89C}" type="sibTrans" cxnId="{F940EEE8-DC11-46C4-8A94-D080E0B9E0CF}">
      <dgm:prSet custT="1"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3076390B-65C9-4FB8-8815-85CE3DD83B13}">
      <dgm:prSet custT="1"/>
      <dgm:spPr/>
      <dgm:t>
        <a:bodyPr/>
        <a:lstStyle/>
        <a:p>
          <a:r>
            <a:rPr lang="kk-KZ" sz="1400" b="1" dirty="0">
              <a:latin typeface="Times New Roman" pitchFamily="18" charset="0"/>
              <a:cs typeface="Times New Roman" pitchFamily="18" charset="0"/>
            </a:rPr>
            <a:t>ІІ.Үй тапсырмасын  сұрау</a:t>
          </a:r>
        </a:p>
      </dgm:t>
    </dgm:pt>
    <dgm:pt modelId="{3AA38D56-7834-493A-8CDF-689393261D7A}" type="parTrans" cxnId="{4965F4C7-ABF1-4C59-8A31-A7BB5C3FFA2C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DEA8DB29-04A5-4059-A48B-4DD93DFA0BC9}" type="sibTrans" cxnId="{4965F4C7-ABF1-4C59-8A31-A7BB5C3FFA2C}">
      <dgm:prSet custT="1"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F860F137-4601-4340-8710-C414DC9CD3F8}">
      <dgm:prSet custT="1"/>
      <dgm:spPr/>
      <dgm:t>
        <a:bodyPr/>
        <a:lstStyle/>
        <a:p>
          <a:r>
            <a:rPr lang="kk-KZ" sz="1400" b="1" dirty="0">
              <a:latin typeface="Times New Roman" pitchFamily="18" charset="0"/>
              <a:cs typeface="Times New Roman" pitchFamily="18" charset="0"/>
            </a:rPr>
            <a:t>ІІІ.Үй тапсырмасын қорытындылау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B8063976-3F71-4D02-B2ED-7F61932963B4}" type="parTrans" cxnId="{4B3C6495-8512-43A3-A890-6923A35A7708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45B8B76F-F85C-45D0-B65D-A965D4E195D1}" type="sibTrans" cxnId="{4B3C6495-8512-43A3-A890-6923A35A7708}">
      <dgm:prSet custT="1"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729DB5B9-FC4B-4C85-8389-EB5EC73CEFD3}">
      <dgm:prSet custT="1"/>
      <dgm:spPr/>
      <dgm:t>
        <a:bodyPr/>
        <a:lstStyle/>
        <a:p>
          <a:r>
            <a:rPr lang="kk-KZ" sz="1400" b="1" dirty="0">
              <a:latin typeface="Times New Roman" pitchFamily="18" charset="0"/>
              <a:cs typeface="Times New Roman" pitchFamily="18" charset="0"/>
            </a:rPr>
            <a:t>ІҮ.Жаңа сабақтың  жоспары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C26FFD8A-F9DA-4C63-B8B1-AD2EEEF76065}" type="parTrans" cxnId="{3FADDA8F-6115-435D-BB62-47FEDC19E893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9C2AC6A4-80E5-4FC0-B730-14BB9C113D44}" type="sibTrans" cxnId="{3FADDA8F-6115-435D-BB62-47FEDC19E893}">
      <dgm:prSet custT="1"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036BB0C7-F414-428F-8BE6-CC233AC143AD}">
      <dgm:prSet custT="1"/>
      <dgm:spPr/>
      <dgm:t>
        <a:bodyPr/>
        <a:lstStyle/>
        <a:p>
          <a:r>
            <a:rPr lang="kk-KZ" sz="1400" b="1" dirty="0">
              <a:latin typeface="Times New Roman" pitchFamily="18" charset="0"/>
              <a:cs typeface="Times New Roman" pitchFamily="18" charset="0"/>
            </a:rPr>
            <a:t>ҮІІІ.Үйге тапсырма</a:t>
          </a:r>
          <a:endParaRPr lang="ru-RU" sz="1400" dirty="0">
            <a:latin typeface="Times New Roman" pitchFamily="18" charset="0"/>
            <a:cs typeface="Times New Roman" pitchFamily="18" charset="0"/>
          </a:endParaRPr>
        </a:p>
      </dgm:t>
    </dgm:pt>
    <dgm:pt modelId="{762EFD12-E766-4835-80E8-48D5A869D9BF}" type="parTrans" cxnId="{4CBEE8B7-8004-4D61-A868-B1DFFC92600F}">
      <dgm:prSet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9B326A02-A674-4588-8815-8CBF522893EA}" type="sibTrans" cxnId="{4CBEE8B7-8004-4D61-A868-B1DFFC92600F}">
      <dgm:prSet custT="1"/>
      <dgm:spPr/>
      <dgm:t>
        <a:bodyPr/>
        <a:lstStyle/>
        <a:p>
          <a:endParaRPr lang="ru-RU" sz="1400">
            <a:latin typeface="Times New Roman" pitchFamily="18" charset="0"/>
            <a:cs typeface="Times New Roman" pitchFamily="18" charset="0"/>
          </a:endParaRPr>
        </a:p>
      </dgm:t>
    </dgm:pt>
    <dgm:pt modelId="{4E998C7B-DD9A-46EC-9697-681CF038AD1F}" type="pres">
      <dgm:prSet presAssocID="{ED92A007-7816-4ECC-AEB2-41753F9C1366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86CFD8D-77A0-43A1-9F92-CCF8EFF4BB38}" type="pres">
      <dgm:prSet presAssocID="{DB0DD4B7-389F-4F9F-95B8-F18AC12A07FE}" presName="node" presStyleLbl="node1" presStyleIdx="0" presStyleCnt="8" custScaleX="147938" custScaleY="510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91EAAE-3AE4-4E30-9234-51AA78CA90CB}" type="pres">
      <dgm:prSet presAssocID="{BBE3250E-F0D6-404B-9910-C4E8B769F654}" presName="sibTrans" presStyleLbl="sibTrans2D1" presStyleIdx="0" presStyleCnt="8"/>
      <dgm:spPr/>
      <dgm:t>
        <a:bodyPr/>
        <a:lstStyle/>
        <a:p>
          <a:endParaRPr lang="ru-RU"/>
        </a:p>
      </dgm:t>
    </dgm:pt>
    <dgm:pt modelId="{117871B5-2272-454A-8553-B7F31943C60D}" type="pres">
      <dgm:prSet presAssocID="{BBE3250E-F0D6-404B-9910-C4E8B769F654}" presName="connectorText" presStyleLbl="sibTrans2D1" presStyleIdx="0" presStyleCnt="8"/>
      <dgm:spPr/>
      <dgm:t>
        <a:bodyPr/>
        <a:lstStyle/>
        <a:p>
          <a:endParaRPr lang="ru-RU"/>
        </a:p>
      </dgm:t>
    </dgm:pt>
    <dgm:pt modelId="{C6433DFA-5DAE-4319-BCEF-D4644D1EA1CF}" type="pres">
      <dgm:prSet presAssocID="{3076390B-65C9-4FB8-8815-85CE3DD83B13}" presName="node" presStyleLbl="node1" presStyleIdx="1" presStyleCnt="8" custScaleX="153808" custScaleY="53082" custRadScaleRad="101558" custRadScaleInc="86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9BAAABD-4B0D-45FE-93CE-9BE909FB2A94}" type="pres">
      <dgm:prSet presAssocID="{DEA8DB29-04A5-4059-A48B-4DD93DFA0BC9}" presName="sibTrans" presStyleLbl="sibTrans2D1" presStyleIdx="1" presStyleCnt="8"/>
      <dgm:spPr/>
      <dgm:t>
        <a:bodyPr/>
        <a:lstStyle/>
        <a:p>
          <a:endParaRPr lang="ru-RU"/>
        </a:p>
      </dgm:t>
    </dgm:pt>
    <dgm:pt modelId="{1DB8417B-FDC3-4689-87B6-0B5A9232DFB3}" type="pres">
      <dgm:prSet presAssocID="{DEA8DB29-04A5-4059-A48B-4DD93DFA0BC9}" presName="connectorText" presStyleLbl="sibTrans2D1" presStyleIdx="1" presStyleCnt="8"/>
      <dgm:spPr/>
      <dgm:t>
        <a:bodyPr/>
        <a:lstStyle/>
        <a:p>
          <a:endParaRPr lang="ru-RU"/>
        </a:p>
      </dgm:t>
    </dgm:pt>
    <dgm:pt modelId="{D5C10AE3-1038-46A4-9B44-57DA407D244D}" type="pres">
      <dgm:prSet presAssocID="{F860F137-4601-4340-8710-C414DC9CD3F8}" presName="node" presStyleLbl="node1" presStyleIdx="2" presStyleCnt="8" custScaleX="153930" custScaleY="65804" custRadScaleRad="100382" custRadScaleInc="-452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B9AD0C7-2BF6-4D39-BBF4-8555385E3C44}" type="pres">
      <dgm:prSet presAssocID="{45B8B76F-F85C-45D0-B65D-A965D4E195D1}" presName="sibTrans" presStyleLbl="sibTrans2D1" presStyleIdx="2" presStyleCnt="8"/>
      <dgm:spPr/>
      <dgm:t>
        <a:bodyPr/>
        <a:lstStyle/>
        <a:p>
          <a:endParaRPr lang="ru-RU"/>
        </a:p>
      </dgm:t>
    </dgm:pt>
    <dgm:pt modelId="{F50D7219-4E1A-4B2F-BCAA-E0CA80A125CA}" type="pres">
      <dgm:prSet presAssocID="{45B8B76F-F85C-45D0-B65D-A965D4E195D1}" presName="connectorText" presStyleLbl="sibTrans2D1" presStyleIdx="2" presStyleCnt="8"/>
      <dgm:spPr/>
      <dgm:t>
        <a:bodyPr/>
        <a:lstStyle/>
        <a:p>
          <a:endParaRPr lang="ru-RU"/>
        </a:p>
      </dgm:t>
    </dgm:pt>
    <dgm:pt modelId="{F1E165B1-189A-43D7-A31B-5CBE9355EECF}" type="pres">
      <dgm:prSet presAssocID="{729DB5B9-FC4B-4C85-8389-EB5EC73CEFD3}" presName="node" presStyleLbl="node1" presStyleIdx="3" presStyleCnt="8" custScaleX="149021" custScaleY="50917" custRadScaleRad="92046" custRadScaleInc="-749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9BB8FF-E8AE-43A5-B249-A8C68C0A36A3}" type="pres">
      <dgm:prSet presAssocID="{9C2AC6A4-80E5-4FC0-B730-14BB9C113D44}" presName="sibTrans" presStyleLbl="sibTrans2D1" presStyleIdx="3" presStyleCnt="8" custLinFactNeighborX="65444" custLinFactNeighborY="45432"/>
      <dgm:spPr/>
      <dgm:t>
        <a:bodyPr/>
        <a:lstStyle/>
        <a:p>
          <a:endParaRPr lang="ru-RU"/>
        </a:p>
      </dgm:t>
    </dgm:pt>
    <dgm:pt modelId="{34EF483B-CF2A-4FD3-8F5C-AD1D6BA71049}" type="pres">
      <dgm:prSet presAssocID="{9C2AC6A4-80E5-4FC0-B730-14BB9C113D44}" presName="connectorText" presStyleLbl="sibTrans2D1" presStyleIdx="3" presStyleCnt="8"/>
      <dgm:spPr/>
      <dgm:t>
        <a:bodyPr/>
        <a:lstStyle/>
        <a:p>
          <a:endParaRPr lang="ru-RU"/>
        </a:p>
      </dgm:t>
    </dgm:pt>
    <dgm:pt modelId="{3991BB1E-3915-49FB-9F52-583F924B70F2}" type="pres">
      <dgm:prSet presAssocID="{D7A3800C-E4D5-467F-AD6D-5A26AFE63DF4}" presName="node" presStyleLbl="node1" presStyleIdx="4" presStyleCnt="8" custScaleX="173342" custScaleY="77253" custRadScaleRad="71934" custRadScaleInc="193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7A88D1-A2DE-46BD-97BD-2496F8681205}" type="pres">
      <dgm:prSet presAssocID="{5BABE1E2-0157-4CB3-99C6-C04D903EE489}" presName="sibTrans" presStyleLbl="sibTrans2D1" presStyleIdx="4" presStyleCnt="8" custScaleX="145734" custLinFactX="-3119" custLinFactNeighborX="-100000" custLinFactNeighborY="39399"/>
      <dgm:spPr/>
      <dgm:t>
        <a:bodyPr/>
        <a:lstStyle/>
        <a:p>
          <a:endParaRPr lang="ru-RU"/>
        </a:p>
      </dgm:t>
    </dgm:pt>
    <dgm:pt modelId="{DCB9EC18-4970-476C-8B8B-8B972975D72B}" type="pres">
      <dgm:prSet presAssocID="{5BABE1E2-0157-4CB3-99C6-C04D903EE489}" presName="connectorText" presStyleLbl="sibTrans2D1" presStyleIdx="4" presStyleCnt="8"/>
      <dgm:spPr/>
      <dgm:t>
        <a:bodyPr/>
        <a:lstStyle/>
        <a:p>
          <a:endParaRPr lang="ru-RU"/>
        </a:p>
      </dgm:t>
    </dgm:pt>
    <dgm:pt modelId="{2AD31C17-0D74-4ABA-89D0-974F119E059E}" type="pres">
      <dgm:prSet presAssocID="{0B76A5B1-A97C-4EC4-9FE5-080E251662D7}" presName="node" presStyleLbl="node1" presStyleIdx="5" presStyleCnt="8" custScaleX="194005" custScaleY="86424" custRadScaleRad="102462" custRadScaleInc="954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B2CF9C-6AF4-464D-934B-275630134922}" type="pres">
      <dgm:prSet presAssocID="{61923D85-A53A-4967-B142-8E327E252946}" presName="sibTrans" presStyleLbl="sibTrans2D1" presStyleIdx="5" presStyleCnt="8"/>
      <dgm:spPr/>
      <dgm:t>
        <a:bodyPr/>
        <a:lstStyle/>
        <a:p>
          <a:endParaRPr lang="ru-RU"/>
        </a:p>
      </dgm:t>
    </dgm:pt>
    <dgm:pt modelId="{8BBA0D90-1B6A-4286-8A58-C771D2FB5637}" type="pres">
      <dgm:prSet presAssocID="{61923D85-A53A-4967-B142-8E327E252946}" presName="connectorText" presStyleLbl="sibTrans2D1" presStyleIdx="5" presStyleCnt="8"/>
      <dgm:spPr/>
      <dgm:t>
        <a:bodyPr/>
        <a:lstStyle/>
        <a:p>
          <a:endParaRPr lang="ru-RU"/>
        </a:p>
      </dgm:t>
    </dgm:pt>
    <dgm:pt modelId="{591D924A-705E-4370-B1ED-2297DB7A7EB8}" type="pres">
      <dgm:prSet presAssocID="{35F7F93F-0FDE-4429-8B44-AB9C1B54896B}" presName="node" presStyleLbl="node1" presStyleIdx="6" presStyleCnt="8" custScaleX="168624" custScaleY="53547" custRadScaleRad="106377" custRadScaleInc="4172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55F5D93-576B-4D73-ADC2-D6EB7252B288}" type="pres">
      <dgm:prSet presAssocID="{F7DCD9B9-1F2B-4AFC-B57D-F12E84F0D89C}" presName="sibTrans" presStyleLbl="sibTrans2D1" presStyleIdx="6" presStyleCnt="8"/>
      <dgm:spPr/>
      <dgm:t>
        <a:bodyPr/>
        <a:lstStyle/>
        <a:p>
          <a:endParaRPr lang="ru-RU"/>
        </a:p>
      </dgm:t>
    </dgm:pt>
    <dgm:pt modelId="{164DB742-C0D9-4B11-A741-CA15FD21D832}" type="pres">
      <dgm:prSet presAssocID="{F7DCD9B9-1F2B-4AFC-B57D-F12E84F0D89C}" presName="connectorText" presStyleLbl="sibTrans2D1" presStyleIdx="6" presStyleCnt="8"/>
      <dgm:spPr/>
      <dgm:t>
        <a:bodyPr/>
        <a:lstStyle/>
        <a:p>
          <a:endParaRPr lang="ru-RU"/>
        </a:p>
      </dgm:t>
    </dgm:pt>
    <dgm:pt modelId="{F9008177-9B54-41EF-973A-725A383B1F9D}" type="pres">
      <dgm:prSet presAssocID="{036BB0C7-F414-428F-8BE6-CC233AC143AD}" presName="node" presStyleLbl="node1" presStyleIdx="7" presStyleCnt="8" custScaleX="157565" custScaleY="52464" custRadScaleRad="107431" custRadScaleInc="-182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8DE979-022E-45CC-9D15-B4749E37E85E}" type="pres">
      <dgm:prSet presAssocID="{9B326A02-A674-4588-8815-8CBF522893EA}" presName="sibTrans" presStyleLbl="sibTrans2D1" presStyleIdx="7" presStyleCnt="8"/>
      <dgm:spPr/>
      <dgm:t>
        <a:bodyPr/>
        <a:lstStyle/>
        <a:p>
          <a:endParaRPr lang="ru-RU"/>
        </a:p>
      </dgm:t>
    </dgm:pt>
    <dgm:pt modelId="{412EB432-DD37-4295-BBFD-1CEAF5E36776}" type="pres">
      <dgm:prSet presAssocID="{9B326A02-A674-4588-8815-8CBF522893EA}" presName="connectorText" presStyleLbl="sibTrans2D1" presStyleIdx="7" presStyleCnt="8"/>
      <dgm:spPr/>
      <dgm:t>
        <a:bodyPr/>
        <a:lstStyle/>
        <a:p>
          <a:endParaRPr lang="ru-RU"/>
        </a:p>
      </dgm:t>
    </dgm:pt>
  </dgm:ptLst>
  <dgm:cxnLst>
    <dgm:cxn modelId="{6A0BEB6F-C386-44D7-8C86-F57B48119FEC}" type="presOf" srcId="{036BB0C7-F414-428F-8BE6-CC233AC143AD}" destId="{F9008177-9B54-41EF-973A-725A383B1F9D}" srcOrd="0" destOrd="0" presId="urn:microsoft.com/office/officeart/2005/8/layout/cycle2"/>
    <dgm:cxn modelId="{2AA8ECF2-AE18-4CD1-96DA-6AC11CBE7C8B}" type="presOf" srcId="{45B8B76F-F85C-45D0-B65D-A965D4E195D1}" destId="{EB9AD0C7-2BF6-4D39-BBF4-8555385E3C44}" srcOrd="0" destOrd="0" presId="urn:microsoft.com/office/officeart/2005/8/layout/cycle2"/>
    <dgm:cxn modelId="{42BCB487-1436-49A9-87E8-6C7754CBA0DF}" type="presOf" srcId="{0B76A5B1-A97C-4EC4-9FE5-080E251662D7}" destId="{2AD31C17-0D74-4ABA-89D0-974F119E059E}" srcOrd="0" destOrd="0" presId="urn:microsoft.com/office/officeart/2005/8/layout/cycle2"/>
    <dgm:cxn modelId="{46333D07-489B-421F-BB79-0F7CF99225A6}" type="presOf" srcId="{3076390B-65C9-4FB8-8815-85CE3DD83B13}" destId="{C6433DFA-5DAE-4319-BCEF-D4644D1EA1CF}" srcOrd="0" destOrd="0" presId="urn:microsoft.com/office/officeart/2005/8/layout/cycle2"/>
    <dgm:cxn modelId="{5A737CB3-CA6B-4995-9B1A-8CD0D985F021}" type="presOf" srcId="{BBE3250E-F0D6-404B-9910-C4E8B769F654}" destId="{8D91EAAE-3AE4-4E30-9234-51AA78CA90CB}" srcOrd="0" destOrd="0" presId="urn:microsoft.com/office/officeart/2005/8/layout/cycle2"/>
    <dgm:cxn modelId="{4965F4C7-ABF1-4C59-8A31-A7BB5C3FFA2C}" srcId="{ED92A007-7816-4ECC-AEB2-41753F9C1366}" destId="{3076390B-65C9-4FB8-8815-85CE3DD83B13}" srcOrd="1" destOrd="0" parTransId="{3AA38D56-7834-493A-8CDF-689393261D7A}" sibTransId="{DEA8DB29-04A5-4059-A48B-4DD93DFA0BC9}"/>
    <dgm:cxn modelId="{86925EB1-0FB5-4246-A411-238AE8178861}" srcId="{ED92A007-7816-4ECC-AEB2-41753F9C1366}" destId="{0B76A5B1-A97C-4EC4-9FE5-080E251662D7}" srcOrd="5" destOrd="0" parTransId="{E6C12B36-898C-4D30-B388-77BD9C72DA72}" sibTransId="{61923D85-A53A-4967-B142-8E327E252946}"/>
    <dgm:cxn modelId="{62F96864-6953-480E-9BDC-BE1153D0AD7B}" type="presOf" srcId="{9C2AC6A4-80E5-4FC0-B730-14BB9C113D44}" destId="{34EF483B-CF2A-4FD3-8F5C-AD1D6BA71049}" srcOrd="1" destOrd="0" presId="urn:microsoft.com/office/officeart/2005/8/layout/cycle2"/>
    <dgm:cxn modelId="{F940EEE8-DC11-46C4-8A94-D080E0B9E0CF}" srcId="{ED92A007-7816-4ECC-AEB2-41753F9C1366}" destId="{35F7F93F-0FDE-4429-8B44-AB9C1B54896B}" srcOrd="6" destOrd="0" parTransId="{14F77D65-B28E-425E-B7E1-9C6672BAC4B4}" sibTransId="{F7DCD9B9-1F2B-4AFC-B57D-F12E84F0D89C}"/>
    <dgm:cxn modelId="{220FED01-DDBC-49D4-99A2-4AB7C9CBDEC0}" srcId="{ED92A007-7816-4ECC-AEB2-41753F9C1366}" destId="{DB0DD4B7-389F-4F9F-95B8-F18AC12A07FE}" srcOrd="0" destOrd="0" parTransId="{14050EFF-8E8D-45AC-9E75-7705963799C8}" sibTransId="{BBE3250E-F0D6-404B-9910-C4E8B769F654}"/>
    <dgm:cxn modelId="{4DC7EA7A-9923-4527-A393-2841A0B5B1B5}" type="presOf" srcId="{5BABE1E2-0157-4CB3-99C6-C04D903EE489}" destId="{5D7A88D1-A2DE-46BD-97BD-2496F8681205}" srcOrd="0" destOrd="0" presId="urn:microsoft.com/office/officeart/2005/8/layout/cycle2"/>
    <dgm:cxn modelId="{B118761F-F546-419F-8CBA-C94FBE47E642}" type="presOf" srcId="{DB0DD4B7-389F-4F9F-95B8-F18AC12A07FE}" destId="{186CFD8D-77A0-43A1-9F92-CCF8EFF4BB38}" srcOrd="0" destOrd="0" presId="urn:microsoft.com/office/officeart/2005/8/layout/cycle2"/>
    <dgm:cxn modelId="{3584ACA5-989B-4B60-A652-0A0D00381295}" srcId="{ED92A007-7816-4ECC-AEB2-41753F9C1366}" destId="{D7A3800C-E4D5-467F-AD6D-5A26AFE63DF4}" srcOrd="4" destOrd="0" parTransId="{D1D3BBEA-F9D2-44F0-819A-26A4DB197068}" sibTransId="{5BABE1E2-0157-4CB3-99C6-C04D903EE489}"/>
    <dgm:cxn modelId="{1D5517F8-A0EF-4DFD-9325-2A64C24A4D4F}" type="presOf" srcId="{61923D85-A53A-4967-B142-8E327E252946}" destId="{46B2CF9C-6AF4-464D-934B-275630134922}" srcOrd="0" destOrd="0" presId="urn:microsoft.com/office/officeart/2005/8/layout/cycle2"/>
    <dgm:cxn modelId="{30A8A66B-494D-44D6-8CDA-3596F800F251}" type="presOf" srcId="{9B326A02-A674-4588-8815-8CBF522893EA}" destId="{412EB432-DD37-4295-BBFD-1CEAF5E36776}" srcOrd="1" destOrd="0" presId="urn:microsoft.com/office/officeart/2005/8/layout/cycle2"/>
    <dgm:cxn modelId="{3FADDA8F-6115-435D-BB62-47FEDC19E893}" srcId="{ED92A007-7816-4ECC-AEB2-41753F9C1366}" destId="{729DB5B9-FC4B-4C85-8389-EB5EC73CEFD3}" srcOrd="3" destOrd="0" parTransId="{C26FFD8A-F9DA-4C63-B8B1-AD2EEEF76065}" sibTransId="{9C2AC6A4-80E5-4FC0-B730-14BB9C113D44}"/>
    <dgm:cxn modelId="{2044B6E8-7CD8-4E22-A898-B54D404AB840}" type="presOf" srcId="{F7DCD9B9-1F2B-4AFC-B57D-F12E84F0D89C}" destId="{164DB742-C0D9-4B11-A741-CA15FD21D832}" srcOrd="1" destOrd="0" presId="urn:microsoft.com/office/officeart/2005/8/layout/cycle2"/>
    <dgm:cxn modelId="{45F71B74-0434-4641-8194-DD1EA8FE7F9A}" type="presOf" srcId="{9B326A02-A674-4588-8815-8CBF522893EA}" destId="{138DE979-022E-45CC-9D15-B4749E37E85E}" srcOrd="0" destOrd="0" presId="urn:microsoft.com/office/officeart/2005/8/layout/cycle2"/>
    <dgm:cxn modelId="{017BD837-538F-4040-AE33-B15865689D9D}" type="presOf" srcId="{729DB5B9-FC4B-4C85-8389-EB5EC73CEFD3}" destId="{F1E165B1-189A-43D7-A31B-5CBE9355EECF}" srcOrd="0" destOrd="0" presId="urn:microsoft.com/office/officeart/2005/8/layout/cycle2"/>
    <dgm:cxn modelId="{7675A892-7D11-445B-8892-4947A2262418}" type="presOf" srcId="{D7A3800C-E4D5-467F-AD6D-5A26AFE63DF4}" destId="{3991BB1E-3915-49FB-9F52-583F924B70F2}" srcOrd="0" destOrd="0" presId="urn:microsoft.com/office/officeart/2005/8/layout/cycle2"/>
    <dgm:cxn modelId="{1C55032E-A416-44E5-A32D-B90937216AAB}" type="presOf" srcId="{F7DCD9B9-1F2B-4AFC-B57D-F12E84F0D89C}" destId="{255F5D93-576B-4D73-ADC2-D6EB7252B288}" srcOrd="0" destOrd="0" presId="urn:microsoft.com/office/officeart/2005/8/layout/cycle2"/>
    <dgm:cxn modelId="{4B3C6495-8512-43A3-A890-6923A35A7708}" srcId="{ED92A007-7816-4ECC-AEB2-41753F9C1366}" destId="{F860F137-4601-4340-8710-C414DC9CD3F8}" srcOrd="2" destOrd="0" parTransId="{B8063976-3F71-4D02-B2ED-7F61932963B4}" sibTransId="{45B8B76F-F85C-45D0-B65D-A965D4E195D1}"/>
    <dgm:cxn modelId="{7BDFC6A5-1C44-4587-84D5-F4A339D9B08B}" type="presOf" srcId="{F860F137-4601-4340-8710-C414DC9CD3F8}" destId="{D5C10AE3-1038-46A4-9B44-57DA407D244D}" srcOrd="0" destOrd="0" presId="urn:microsoft.com/office/officeart/2005/8/layout/cycle2"/>
    <dgm:cxn modelId="{69597E50-93CC-41F7-BCAA-2D4A660FF000}" type="presOf" srcId="{DEA8DB29-04A5-4059-A48B-4DD93DFA0BC9}" destId="{39BAAABD-4B0D-45FE-93CE-9BE909FB2A94}" srcOrd="0" destOrd="0" presId="urn:microsoft.com/office/officeart/2005/8/layout/cycle2"/>
    <dgm:cxn modelId="{86A61703-6DC7-4236-BC6B-1B906FB7D807}" type="presOf" srcId="{9C2AC6A4-80E5-4FC0-B730-14BB9C113D44}" destId="{549BB8FF-E8AE-43A5-B249-A8C68C0A36A3}" srcOrd="0" destOrd="0" presId="urn:microsoft.com/office/officeart/2005/8/layout/cycle2"/>
    <dgm:cxn modelId="{6781058F-3DBC-4EC5-BA8D-3A7AD2C7C691}" type="presOf" srcId="{ED92A007-7816-4ECC-AEB2-41753F9C1366}" destId="{4E998C7B-DD9A-46EC-9697-681CF038AD1F}" srcOrd="0" destOrd="0" presId="urn:microsoft.com/office/officeart/2005/8/layout/cycle2"/>
    <dgm:cxn modelId="{760B2E9B-A26B-4E37-9F83-D0094B006338}" type="presOf" srcId="{5BABE1E2-0157-4CB3-99C6-C04D903EE489}" destId="{DCB9EC18-4970-476C-8B8B-8B972975D72B}" srcOrd="1" destOrd="0" presId="urn:microsoft.com/office/officeart/2005/8/layout/cycle2"/>
    <dgm:cxn modelId="{8BC530CF-7590-43FE-8BA5-E2777C7BB3C1}" type="presOf" srcId="{61923D85-A53A-4967-B142-8E327E252946}" destId="{8BBA0D90-1B6A-4286-8A58-C771D2FB5637}" srcOrd="1" destOrd="0" presId="urn:microsoft.com/office/officeart/2005/8/layout/cycle2"/>
    <dgm:cxn modelId="{352F6946-1B25-410E-9581-A34C65B1BF2A}" type="presOf" srcId="{DEA8DB29-04A5-4059-A48B-4DD93DFA0BC9}" destId="{1DB8417B-FDC3-4689-87B6-0B5A9232DFB3}" srcOrd="1" destOrd="0" presId="urn:microsoft.com/office/officeart/2005/8/layout/cycle2"/>
    <dgm:cxn modelId="{4522914E-1719-40A5-A970-E6FE048C6128}" type="presOf" srcId="{BBE3250E-F0D6-404B-9910-C4E8B769F654}" destId="{117871B5-2272-454A-8553-B7F31943C60D}" srcOrd="1" destOrd="0" presId="urn:microsoft.com/office/officeart/2005/8/layout/cycle2"/>
    <dgm:cxn modelId="{2F583F05-1551-4C76-8875-7766AE610703}" type="presOf" srcId="{45B8B76F-F85C-45D0-B65D-A965D4E195D1}" destId="{F50D7219-4E1A-4B2F-BCAA-E0CA80A125CA}" srcOrd="1" destOrd="0" presId="urn:microsoft.com/office/officeart/2005/8/layout/cycle2"/>
    <dgm:cxn modelId="{9AB355BF-012F-49FC-9E21-C202E4A1042B}" type="presOf" srcId="{35F7F93F-0FDE-4429-8B44-AB9C1B54896B}" destId="{591D924A-705E-4370-B1ED-2297DB7A7EB8}" srcOrd="0" destOrd="0" presId="urn:microsoft.com/office/officeart/2005/8/layout/cycle2"/>
    <dgm:cxn modelId="{4CBEE8B7-8004-4D61-A868-B1DFFC92600F}" srcId="{ED92A007-7816-4ECC-AEB2-41753F9C1366}" destId="{036BB0C7-F414-428F-8BE6-CC233AC143AD}" srcOrd="7" destOrd="0" parTransId="{762EFD12-E766-4835-80E8-48D5A869D9BF}" sibTransId="{9B326A02-A674-4588-8815-8CBF522893EA}"/>
    <dgm:cxn modelId="{D682D202-6B15-4F6E-9091-F70593F0EFB6}" type="presParOf" srcId="{4E998C7B-DD9A-46EC-9697-681CF038AD1F}" destId="{186CFD8D-77A0-43A1-9F92-CCF8EFF4BB38}" srcOrd="0" destOrd="0" presId="urn:microsoft.com/office/officeart/2005/8/layout/cycle2"/>
    <dgm:cxn modelId="{DD4376EA-B499-4F6C-AEC7-8E1A3C9A37DC}" type="presParOf" srcId="{4E998C7B-DD9A-46EC-9697-681CF038AD1F}" destId="{8D91EAAE-3AE4-4E30-9234-51AA78CA90CB}" srcOrd="1" destOrd="0" presId="urn:microsoft.com/office/officeart/2005/8/layout/cycle2"/>
    <dgm:cxn modelId="{7D02F2B2-9795-402C-AEBF-0099B19CC95B}" type="presParOf" srcId="{8D91EAAE-3AE4-4E30-9234-51AA78CA90CB}" destId="{117871B5-2272-454A-8553-B7F31943C60D}" srcOrd="0" destOrd="0" presId="urn:microsoft.com/office/officeart/2005/8/layout/cycle2"/>
    <dgm:cxn modelId="{C04644C5-71B6-46B8-AE37-848DE2093333}" type="presParOf" srcId="{4E998C7B-DD9A-46EC-9697-681CF038AD1F}" destId="{C6433DFA-5DAE-4319-BCEF-D4644D1EA1CF}" srcOrd="2" destOrd="0" presId="urn:microsoft.com/office/officeart/2005/8/layout/cycle2"/>
    <dgm:cxn modelId="{107BADE7-C40D-4956-870F-A08783ABA8B2}" type="presParOf" srcId="{4E998C7B-DD9A-46EC-9697-681CF038AD1F}" destId="{39BAAABD-4B0D-45FE-93CE-9BE909FB2A94}" srcOrd="3" destOrd="0" presId="urn:microsoft.com/office/officeart/2005/8/layout/cycle2"/>
    <dgm:cxn modelId="{78455A2F-FFBB-4077-BB83-415CDC2F3577}" type="presParOf" srcId="{39BAAABD-4B0D-45FE-93CE-9BE909FB2A94}" destId="{1DB8417B-FDC3-4689-87B6-0B5A9232DFB3}" srcOrd="0" destOrd="0" presId="urn:microsoft.com/office/officeart/2005/8/layout/cycle2"/>
    <dgm:cxn modelId="{25F49477-FBBB-40D2-B0FF-AC6A433EC245}" type="presParOf" srcId="{4E998C7B-DD9A-46EC-9697-681CF038AD1F}" destId="{D5C10AE3-1038-46A4-9B44-57DA407D244D}" srcOrd="4" destOrd="0" presId="urn:microsoft.com/office/officeart/2005/8/layout/cycle2"/>
    <dgm:cxn modelId="{661B9785-6AF1-448D-8896-85ADAD6F044B}" type="presParOf" srcId="{4E998C7B-DD9A-46EC-9697-681CF038AD1F}" destId="{EB9AD0C7-2BF6-4D39-BBF4-8555385E3C44}" srcOrd="5" destOrd="0" presId="urn:microsoft.com/office/officeart/2005/8/layout/cycle2"/>
    <dgm:cxn modelId="{6CD7F6EF-8B27-4E22-9DFC-09135137C84E}" type="presParOf" srcId="{EB9AD0C7-2BF6-4D39-BBF4-8555385E3C44}" destId="{F50D7219-4E1A-4B2F-BCAA-E0CA80A125CA}" srcOrd="0" destOrd="0" presId="urn:microsoft.com/office/officeart/2005/8/layout/cycle2"/>
    <dgm:cxn modelId="{2BD0EBD9-B38B-4C4D-A03A-1B959F5884E6}" type="presParOf" srcId="{4E998C7B-DD9A-46EC-9697-681CF038AD1F}" destId="{F1E165B1-189A-43D7-A31B-5CBE9355EECF}" srcOrd="6" destOrd="0" presId="urn:microsoft.com/office/officeart/2005/8/layout/cycle2"/>
    <dgm:cxn modelId="{68CF2B04-DA60-4AE8-9C48-63ECE7BCC128}" type="presParOf" srcId="{4E998C7B-DD9A-46EC-9697-681CF038AD1F}" destId="{549BB8FF-E8AE-43A5-B249-A8C68C0A36A3}" srcOrd="7" destOrd="0" presId="urn:microsoft.com/office/officeart/2005/8/layout/cycle2"/>
    <dgm:cxn modelId="{360DE6FE-EC10-4C74-86FB-C6649CBC8594}" type="presParOf" srcId="{549BB8FF-E8AE-43A5-B249-A8C68C0A36A3}" destId="{34EF483B-CF2A-4FD3-8F5C-AD1D6BA71049}" srcOrd="0" destOrd="0" presId="urn:microsoft.com/office/officeart/2005/8/layout/cycle2"/>
    <dgm:cxn modelId="{E22B0A26-FE7C-44A9-B5E9-B62DCC717B40}" type="presParOf" srcId="{4E998C7B-DD9A-46EC-9697-681CF038AD1F}" destId="{3991BB1E-3915-49FB-9F52-583F924B70F2}" srcOrd="8" destOrd="0" presId="urn:microsoft.com/office/officeart/2005/8/layout/cycle2"/>
    <dgm:cxn modelId="{B74E9452-7105-418A-BC2F-45A0134760AD}" type="presParOf" srcId="{4E998C7B-DD9A-46EC-9697-681CF038AD1F}" destId="{5D7A88D1-A2DE-46BD-97BD-2496F8681205}" srcOrd="9" destOrd="0" presId="urn:microsoft.com/office/officeart/2005/8/layout/cycle2"/>
    <dgm:cxn modelId="{68479E12-E2DC-4840-90FC-2152100868A1}" type="presParOf" srcId="{5D7A88D1-A2DE-46BD-97BD-2496F8681205}" destId="{DCB9EC18-4970-476C-8B8B-8B972975D72B}" srcOrd="0" destOrd="0" presId="urn:microsoft.com/office/officeart/2005/8/layout/cycle2"/>
    <dgm:cxn modelId="{698F2BCC-6317-4282-AD0B-D6CC5EF49D93}" type="presParOf" srcId="{4E998C7B-DD9A-46EC-9697-681CF038AD1F}" destId="{2AD31C17-0D74-4ABA-89D0-974F119E059E}" srcOrd="10" destOrd="0" presId="urn:microsoft.com/office/officeart/2005/8/layout/cycle2"/>
    <dgm:cxn modelId="{308561DC-288B-4420-8E08-CF21D96EFB03}" type="presParOf" srcId="{4E998C7B-DD9A-46EC-9697-681CF038AD1F}" destId="{46B2CF9C-6AF4-464D-934B-275630134922}" srcOrd="11" destOrd="0" presId="urn:microsoft.com/office/officeart/2005/8/layout/cycle2"/>
    <dgm:cxn modelId="{92A9BB99-84A1-4628-B3FC-F228B7D028F7}" type="presParOf" srcId="{46B2CF9C-6AF4-464D-934B-275630134922}" destId="{8BBA0D90-1B6A-4286-8A58-C771D2FB5637}" srcOrd="0" destOrd="0" presId="urn:microsoft.com/office/officeart/2005/8/layout/cycle2"/>
    <dgm:cxn modelId="{172857E0-BBBA-4457-B446-B3D6A077E7A3}" type="presParOf" srcId="{4E998C7B-DD9A-46EC-9697-681CF038AD1F}" destId="{591D924A-705E-4370-B1ED-2297DB7A7EB8}" srcOrd="12" destOrd="0" presId="urn:microsoft.com/office/officeart/2005/8/layout/cycle2"/>
    <dgm:cxn modelId="{8F744300-950D-4215-8368-249399A19FA9}" type="presParOf" srcId="{4E998C7B-DD9A-46EC-9697-681CF038AD1F}" destId="{255F5D93-576B-4D73-ADC2-D6EB7252B288}" srcOrd="13" destOrd="0" presId="urn:microsoft.com/office/officeart/2005/8/layout/cycle2"/>
    <dgm:cxn modelId="{AC9BEDD5-98A0-45E2-93C4-96FD2E94208C}" type="presParOf" srcId="{255F5D93-576B-4D73-ADC2-D6EB7252B288}" destId="{164DB742-C0D9-4B11-A741-CA15FD21D832}" srcOrd="0" destOrd="0" presId="urn:microsoft.com/office/officeart/2005/8/layout/cycle2"/>
    <dgm:cxn modelId="{4D57C85A-0C55-4FE0-97FD-7D5FB0890B63}" type="presParOf" srcId="{4E998C7B-DD9A-46EC-9697-681CF038AD1F}" destId="{F9008177-9B54-41EF-973A-725A383B1F9D}" srcOrd="14" destOrd="0" presId="urn:microsoft.com/office/officeart/2005/8/layout/cycle2"/>
    <dgm:cxn modelId="{9E215C3A-E3A1-477D-B33B-F39DE65960A1}" type="presParOf" srcId="{4E998C7B-DD9A-46EC-9697-681CF038AD1F}" destId="{138DE979-022E-45CC-9D15-B4749E37E85E}" srcOrd="15" destOrd="0" presId="urn:microsoft.com/office/officeart/2005/8/layout/cycle2"/>
    <dgm:cxn modelId="{DA380244-8B44-4D7E-98BB-2E38A85865E8}" type="presParOf" srcId="{138DE979-022E-45CC-9D15-B4749E37E85E}" destId="{412EB432-DD37-4295-BBFD-1CEAF5E36776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5C23973-B048-4742-9A3E-B8912CFC819B}" type="doc">
      <dgm:prSet loTypeId="urn:microsoft.com/office/officeart/2005/8/layout/radial6" loCatId="cycle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7683943E-FAB4-4ABE-B134-1A935AD2C6BB}">
      <dgm:prSet phldrT="[Текст]"/>
      <dgm:spPr/>
      <dgm:t>
        <a:bodyPr/>
        <a:lstStyle/>
        <a:p>
          <a:r>
            <a:rPr lang="kk-KZ" b="1" dirty="0">
              <a:latin typeface="Times New Roman" pitchFamily="18" charset="0"/>
              <a:cs typeface="Times New Roman" pitchFamily="18" charset="0"/>
            </a:rPr>
            <a:t>Жаңа сабақтың  жоспары</a:t>
          </a:r>
          <a:endParaRPr lang="ru-RU" dirty="0">
            <a:latin typeface="Times New Roman" pitchFamily="18" charset="0"/>
            <a:cs typeface="Times New Roman" pitchFamily="18" charset="0"/>
          </a:endParaRPr>
        </a:p>
      </dgm:t>
    </dgm:pt>
    <dgm:pt modelId="{FA0E89CC-A381-4CBD-910F-8FE1FC9EC4F3}" type="parTrans" cxnId="{E2185B0C-FF04-469A-AB89-BEFD0BEFBDA5}">
      <dgm:prSet/>
      <dgm:spPr/>
      <dgm:t>
        <a:bodyPr/>
        <a:lstStyle/>
        <a:p>
          <a:endParaRPr lang="ru-RU"/>
        </a:p>
      </dgm:t>
    </dgm:pt>
    <dgm:pt modelId="{C68DF009-285A-423F-9377-3D0C46B55736}" type="sibTrans" cxnId="{E2185B0C-FF04-469A-AB89-BEFD0BEFBDA5}">
      <dgm:prSet/>
      <dgm:spPr/>
      <dgm:t>
        <a:bodyPr/>
        <a:lstStyle/>
        <a:p>
          <a:endParaRPr lang="ru-RU"/>
        </a:p>
      </dgm:t>
    </dgm:pt>
    <dgm:pt modelId="{2580E148-AC4F-48F2-BB7B-589F5D0CC0CD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600" dirty="0">
              <a:latin typeface="Times New Roman" pitchFamily="18" charset="0"/>
              <a:cs typeface="Times New Roman" pitchFamily="18" charset="0"/>
            </a:rPr>
            <a:t>1.Кенесары Қасымұлы  көрнекті мемлекет қайраткері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  <a:p>
          <a:pPr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dirty="0"/>
        </a:p>
      </dgm:t>
    </dgm:pt>
    <dgm:pt modelId="{F3F04633-4899-4224-942D-C29B0748A5D5}" type="parTrans" cxnId="{52CAD2CE-5F3C-4EF4-AF64-606CD501A5A3}">
      <dgm:prSet/>
      <dgm:spPr/>
      <dgm:t>
        <a:bodyPr/>
        <a:lstStyle/>
        <a:p>
          <a:endParaRPr lang="ru-RU"/>
        </a:p>
      </dgm:t>
    </dgm:pt>
    <dgm:pt modelId="{4009CA65-9722-4F26-B78D-73970FD03F4D}" type="sibTrans" cxnId="{52CAD2CE-5F3C-4EF4-AF64-606CD501A5A3}">
      <dgm:prSet/>
      <dgm:spPr/>
      <dgm:t>
        <a:bodyPr/>
        <a:lstStyle/>
        <a:p>
          <a:endParaRPr lang="ru-RU"/>
        </a:p>
      </dgm:t>
    </dgm:pt>
    <dgm:pt modelId="{E5083B91-5ABB-428B-953D-349303066DB5}">
      <dgm:prSet phldrT="[Текст]" custT="1"/>
      <dgm:spPr/>
      <dgm:t>
        <a:bodyPr/>
        <a:lstStyle/>
        <a:p>
          <a:r>
            <a:rPr lang="kk-KZ" sz="1600" dirty="0">
              <a:latin typeface="Times New Roman" pitchFamily="18" charset="0"/>
              <a:cs typeface="Times New Roman" pitchFamily="18" charset="0"/>
            </a:rPr>
            <a:t>3.Қазақ хандығының қалпына келтірілуі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29D65B8C-297C-4F05-98E2-3FF601D49397}" type="parTrans" cxnId="{1B74C1D6-3BAE-4017-AD8B-5A8EE23B483E}">
      <dgm:prSet/>
      <dgm:spPr/>
      <dgm:t>
        <a:bodyPr/>
        <a:lstStyle/>
        <a:p>
          <a:endParaRPr lang="ru-RU"/>
        </a:p>
      </dgm:t>
    </dgm:pt>
    <dgm:pt modelId="{D09986E9-B0A4-46F5-A986-912D6C0D99AB}" type="sibTrans" cxnId="{1B74C1D6-3BAE-4017-AD8B-5A8EE23B483E}">
      <dgm:prSet/>
      <dgm:spPr/>
      <dgm:t>
        <a:bodyPr/>
        <a:lstStyle/>
        <a:p>
          <a:endParaRPr lang="ru-RU"/>
        </a:p>
      </dgm:t>
    </dgm:pt>
    <dgm:pt modelId="{6C1CE16A-95FB-473C-B349-B8BE548C5C10}">
      <dgm:prSet phldrT="[Текст]" custT="1"/>
      <dgm:spPr/>
      <dgm:t>
        <a:bodyPr/>
        <a:lstStyle/>
        <a:p>
          <a:r>
            <a:rPr lang="kk-KZ" sz="1600" dirty="0">
              <a:latin typeface="Times New Roman" pitchFamily="18" charset="0"/>
              <a:cs typeface="Times New Roman" pitchFamily="18" charset="0"/>
            </a:rPr>
            <a:t>4.Кенесарының  Қоқан  Қырғыз  аумағындағы қимылдары</a:t>
          </a:r>
          <a:endParaRPr lang="ru-RU" sz="2000" dirty="0"/>
        </a:p>
      </dgm:t>
    </dgm:pt>
    <dgm:pt modelId="{632972A3-F84C-4311-817E-9194A45D6A6E}" type="parTrans" cxnId="{7EDA8CA5-0FBA-4E05-BD58-BC0093750627}">
      <dgm:prSet/>
      <dgm:spPr/>
      <dgm:t>
        <a:bodyPr/>
        <a:lstStyle/>
        <a:p>
          <a:endParaRPr lang="ru-RU"/>
        </a:p>
      </dgm:t>
    </dgm:pt>
    <dgm:pt modelId="{21746403-392B-4AC4-A5A1-9C188E9CDF67}" type="sibTrans" cxnId="{7EDA8CA5-0FBA-4E05-BD58-BC0093750627}">
      <dgm:prSet/>
      <dgm:spPr/>
      <dgm:t>
        <a:bodyPr/>
        <a:lstStyle/>
        <a:p>
          <a:endParaRPr lang="ru-RU"/>
        </a:p>
      </dgm:t>
    </dgm:pt>
    <dgm:pt modelId="{212D7A2B-2FEA-49D4-9203-E99FDAADF4C6}">
      <dgm:prSet phldrT="[Текст]" custT="1"/>
      <dgm:spPr/>
      <dgm:t>
        <a:bodyPr/>
        <a:lstStyle/>
        <a:p>
          <a:r>
            <a:rPr lang="kk-KZ" sz="1600" dirty="0">
              <a:latin typeface="Times New Roman" pitchFamily="18" charset="0"/>
              <a:cs typeface="Times New Roman" pitchFamily="18" charset="0"/>
            </a:rPr>
            <a:t>5.Көтерілістің  жеңілу себептері және тарихи маңызы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649996C9-BF4A-4055-B3EB-9688438AEA7D}" type="parTrans" cxnId="{D96B4DB5-2CBB-4D22-8349-0503F2A57237}">
      <dgm:prSet/>
      <dgm:spPr/>
      <dgm:t>
        <a:bodyPr/>
        <a:lstStyle/>
        <a:p>
          <a:endParaRPr lang="ru-RU"/>
        </a:p>
      </dgm:t>
    </dgm:pt>
    <dgm:pt modelId="{1299C20A-1389-42C5-98CF-92219ACB704D}" type="sibTrans" cxnId="{D96B4DB5-2CBB-4D22-8349-0503F2A57237}">
      <dgm:prSet/>
      <dgm:spPr/>
      <dgm:t>
        <a:bodyPr/>
        <a:lstStyle/>
        <a:p>
          <a:endParaRPr lang="ru-RU"/>
        </a:p>
      </dgm:t>
    </dgm:pt>
    <dgm:pt modelId="{A577859C-F515-4872-854F-6F76B37425F9}">
      <dgm:prSet custT="1"/>
      <dgm:spPr/>
      <dgm:t>
        <a:bodyPr/>
        <a:lstStyle/>
        <a:p>
          <a:r>
            <a:rPr lang="kk-KZ" sz="1600" dirty="0">
              <a:latin typeface="Times New Roman" pitchFamily="18" charset="0"/>
              <a:cs typeface="Times New Roman" pitchFamily="18" charset="0"/>
            </a:rPr>
            <a:t>2.Көтерілістің басталуы,себеп тері, жүрісі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6336D7EC-9137-4D77-BA81-5A17EA8090DC}" type="parTrans" cxnId="{EFB350AD-7F9B-4A81-A79B-7B4DF208D3CA}">
      <dgm:prSet/>
      <dgm:spPr/>
      <dgm:t>
        <a:bodyPr/>
        <a:lstStyle/>
        <a:p>
          <a:endParaRPr lang="ru-RU"/>
        </a:p>
      </dgm:t>
    </dgm:pt>
    <dgm:pt modelId="{AA700772-18AD-4CC0-8AD9-48698A8423D8}" type="sibTrans" cxnId="{EFB350AD-7F9B-4A81-A79B-7B4DF208D3CA}">
      <dgm:prSet/>
      <dgm:spPr/>
      <dgm:t>
        <a:bodyPr/>
        <a:lstStyle/>
        <a:p>
          <a:endParaRPr lang="ru-RU"/>
        </a:p>
      </dgm:t>
    </dgm:pt>
    <dgm:pt modelId="{AB679A75-3D35-4C24-BE23-61B8D86EF88D}" type="pres">
      <dgm:prSet presAssocID="{65C23973-B048-4742-9A3E-B8912CFC819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874F149-84A0-48DD-A9FF-D8E75331D8FD}" type="pres">
      <dgm:prSet presAssocID="{7683943E-FAB4-4ABE-B134-1A935AD2C6BB}" presName="centerShape" presStyleLbl="node0" presStyleIdx="0" presStyleCnt="1"/>
      <dgm:spPr/>
      <dgm:t>
        <a:bodyPr/>
        <a:lstStyle/>
        <a:p>
          <a:endParaRPr lang="ru-RU"/>
        </a:p>
      </dgm:t>
    </dgm:pt>
    <dgm:pt modelId="{4A4510A1-8D1F-4261-82E8-85F9566D4BB4}" type="pres">
      <dgm:prSet presAssocID="{2580E148-AC4F-48F2-BB7B-589F5D0CC0CD}" presName="node" presStyleLbl="node1" presStyleIdx="0" presStyleCnt="5" custScaleX="16529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2E3D63-F4D2-485A-821E-1A0CFA9C9489}" type="pres">
      <dgm:prSet presAssocID="{2580E148-AC4F-48F2-BB7B-589F5D0CC0CD}" presName="dummy" presStyleCnt="0"/>
      <dgm:spPr/>
      <dgm:t>
        <a:bodyPr/>
        <a:lstStyle/>
        <a:p>
          <a:endParaRPr lang="ru-RU"/>
        </a:p>
      </dgm:t>
    </dgm:pt>
    <dgm:pt modelId="{904B3A59-8266-4A31-9E90-506F12D68104}" type="pres">
      <dgm:prSet presAssocID="{4009CA65-9722-4F26-B78D-73970FD03F4D}" presName="sibTrans" presStyleLbl="sibTrans2D1" presStyleIdx="0" presStyleCnt="5"/>
      <dgm:spPr/>
      <dgm:t>
        <a:bodyPr/>
        <a:lstStyle/>
        <a:p>
          <a:endParaRPr lang="ru-RU"/>
        </a:p>
      </dgm:t>
    </dgm:pt>
    <dgm:pt modelId="{7EF3C655-B40C-4CD0-9687-F04CF519654D}" type="pres">
      <dgm:prSet presAssocID="{A577859C-F515-4872-854F-6F76B37425F9}" presName="node" presStyleLbl="node1" presStyleIdx="1" presStyleCnt="5" custScaleX="12793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9FAA09-CE9D-47AD-8BBE-590FCF1E0D79}" type="pres">
      <dgm:prSet presAssocID="{A577859C-F515-4872-854F-6F76B37425F9}" presName="dummy" presStyleCnt="0"/>
      <dgm:spPr/>
      <dgm:t>
        <a:bodyPr/>
        <a:lstStyle/>
        <a:p>
          <a:endParaRPr lang="ru-RU"/>
        </a:p>
      </dgm:t>
    </dgm:pt>
    <dgm:pt modelId="{7D6346C2-F3B5-4D81-8D27-A2FFA1C8A156}" type="pres">
      <dgm:prSet presAssocID="{AA700772-18AD-4CC0-8AD9-48698A8423D8}" presName="sibTrans" presStyleLbl="sibTrans2D1" presStyleIdx="1" presStyleCnt="5"/>
      <dgm:spPr/>
      <dgm:t>
        <a:bodyPr/>
        <a:lstStyle/>
        <a:p>
          <a:endParaRPr lang="ru-RU"/>
        </a:p>
      </dgm:t>
    </dgm:pt>
    <dgm:pt modelId="{7A806008-9F56-4FA7-8BC0-4A93C5C11FB3}" type="pres">
      <dgm:prSet presAssocID="{E5083B91-5ABB-428B-953D-349303066DB5}" presName="node" presStyleLbl="node1" presStyleIdx="2" presStyleCnt="5" custScaleX="1368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F2EF32F-E0D7-4125-A020-EAA888896862}" type="pres">
      <dgm:prSet presAssocID="{E5083B91-5ABB-428B-953D-349303066DB5}" presName="dummy" presStyleCnt="0"/>
      <dgm:spPr/>
      <dgm:t>
        <a:bodyPr/>
        <a:lstStyle/>
        <a:p>
          <a:endParaRPr lang="ru-RU"/>
        </a:p>
      </dgm:t>
    </dgm:pt>
    <dgm:pt modelId="{04E64617-D957-4A70-ABAD-5B9280AE6C94}" type="pres">
      <dgm:prSet presAssocID="{D09986E9-B0A4-46F5-A986-912D6C0D99AB}" presName="sibTrans" presStyleLbl="sibTrans2D1" presStyleIdx="2" presStyleCnt="5"/>
      <dgm:spPr/>
      <dgm:t>
        <a:bodyPr/>
        <a:lstStyle/>
        <a:p>
          <a:endParaRPr lang="ru-RU"/>
        </a:p>
      </dgm:t>
    </dgm:pt>
    <dgm:pt modelId="{800417FF-3F76-433A-8E5B-BA928D59B50D}" type="pres">
      <dgm:prSet presAssocID="{6C1CE16A-95FB-473C-B349-B8BE548C5C10}" presName="node" presStyleLbl="node1" presStyleIdx="3" presStyleCnt="5" custScaleX="13503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660C69-85B2-47AD-AA7D-4E8F4BD99FB8}" type="pres">
      <dgm:prSet presAssocID="{6C1CE16A-95FB-473C-B349-B8BE548C5C10}" presName="dummy" presStyleCnt="0"/>
      <dgm:spPr/>
      <dgm:t>
        <a:bodyPr/>
        <a:lstStyle/>
        <a:p>
          <a:endParaRPr lang="ru-RU"/>
        </a:p>
      </dgm:t>
    </dgm:pt>
    <dgm:pt modelId="{06629FFC-1FD6-4BF8-93AD-E06E490C7962}" type="pres">
      <dgm:prSet presAssocID="{21746403-392B-4AC4-A5A1-9C188E9CDF67}" presName="sibTrans" presStyleLbl="sibTrans2D1" presStyleIdx="3" presStyleCnt="5"/>
      <dgm:spPr/>
      <dgm:t>
        <a:bodyPr/>
        <a:lstStyle/>
        <a:p>
          <a:endParaRPr lang="ru-RU"/>
        </a:p>
      </dgm:t>
    </dgm:pt>
    <dgm:pt modelId="{CB611AA6-C7FF-4B6B-95FE-A66A3E49B63D}" type="pres">
      <dgm:prSet presAssocID="{212D7A2B-2FEA-49D4-9203-E99FDAADF4C6}" presName="node" presStyleLbl="node1" presStyleIdx="4" presStyleCnt="5" custScaleX="13821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CFEA27E-F3D1-4406-88E4-C39FCA7B15DF}" type="pres">
      <dgm:prSet presAssocID="{212D7A2B-2FEA-49D4-9203-E99FDAADF4C6}" presName="dummy" presStyleCnt="0"/>
      <dgm:spPr/>
      <dgm:t>
        <a:bodyPr/>
        <a:lstStyle/>
        <a:p>
          <a:endParaRPr lang="ru-RU"/>
        </a:p>
      </dgm:t>
    </dgm:pt>
    <dgm:pt modelId="{9176022C-ABDC-46EE-872A-2D966AABA830}" type="pres">
      <dgm:prSet presAssocID="{1299C20A-1389-42C5-98CF-92219ACB704D}" presName="sibTrans" presStyleLbl="sibTrans2D1" presStyleIdx="4" presStyleCnt="5"/>
      <dgm:spPr/>
      <dgm:t>
        <a:bodyPr/>
        <a:lstStyle/>
        <a:p>
          <a:endParaRPr lang="ru-RU"/>
        </a:p>
      </dgm:t>
    </dgm:pt>
  </dgm:ptLst>
  <dgm:cxnLst>
    <dgm:cxn modelId="{2292AE83-4F20-4A34-A073-3349A6594F5E}" type="presOf" srcId="{6C1CE16A-95FB-473C-B349-B8BE548C5C10}" destId="{800417FF-3F76-433A-8E5B-BA928D59B50D}" srcOrd="0" destOrd="0" presId="urn:microsoft.com/office/officeart/2005/8/layout/radial6"/>
    <dgm:cxn modelId="{29E4AC51-B451-4F17-8E6B-ABBD89798DB6}" type="presOf" srcId="{AA700772-18AD-4CC0-8AD9-48698A8423D8}" destId="{7D6346C2-F3B5-4D81-8D27-A2FFA1C8A156}" srcOrd="0" destOrd="0" presId="urn:microsoft.com/office/officeart/2005/8/layout/radial6"/>
    <dgm:cxn modelId="{E2140EE8-244B-4D9C-9C92-4947CDDC3B22}" type="presOf" srcId="{21746403-392B-4AC4-A5A1-9C188E9CDF67}" destId="{06629FFC-1FD6-4BF8-93AD-E06E490C7962}" srcOrd="0" destOrd="0" presId="urn:microsoft.com/office/officeart/2005/8/layout/radial6"/>
    <dgm:cxn modelId="{7EDA8CA5-0FBA-4E05-BD58-BC0093750627}" srcId="{7683943E-FAB4-4ABE-B134-1A935AD2C6BB}" destId="{6C1CE16A-95FB-473C-B349-B8BE548C5C10}" srcOrd="3" destOrd="0" parTransId="{632972A3-F84C-4311-817E-9194A45D6A6E}" sibTransId="{21746403-392B-4AC4-A5A1-9C188E9CDF67}"/>
    <dgm:cxn modelId="{E2185B0C-FF04-469A-AB89-BEFD0BEFBDA5}" srcId="{65C23973-B048-4742-9A3E-B8912CFC819B}" destId="{7683943E-FAB4-4ABE-B134-1A935AD2C6BB}" srcOrd="0" destOrd="0" parTransId="{FA0E89CC-A381-4CBD-910F-8FE1FC9EC4F3}" sibTransId="{C68DF009-285A-423F-9377-3D0C46B55736}"/>
    <dgm:cxn modelId="{1DC3E06F-2837-4BDB-8842-98EEECE4B271}" type="presOf" srcId="{7683943E-FAB4-4ABE-B134-1A935AD2C6BB}" destId="{8874F149-84A0-48DD-A9FF-D8E75331D8FD}" srcOrd="0" destOrd="0" presId="urn:microsoft.com/office/officeart/2005/8/layout/radial6"/>
    <dgm:cxn modelId="{14808125-EF7C-4DB2-93A7-D80DEEDA64D9}" type="presOf" srcId="{212D7A2B-2FEA-49D4-9203-E99FDAADF4C6}" destId="{CB611AA6-C7FF-4B6B-95FE-A66A3E49B63D}" srcOrd="0" destOrd="0" presId="urn:microsoft.com/office/officeart/2005/8/layout/radial6"/>
    <dgm:cxn modelId="{FDD143BB-EC91-44B1-A1DB-378C38A5DE79}" type="presOf" srcId="{A577859C-F515-4872-854F-6F76B37425F9}" destId="{7EF3C655-B40C-4CD0-9687-F04CF519654D}" srcOrd="0" destOrd="0" presId="urn:microsoft.com/office/officeart/2005/8/layout/radial6"/>
    <dgm:cxn modelId="{394FDFFD-4662-4B61-B7B1-BE3BCE6B2C7E}" type="presOf" srcId="{1299C20A-1389-42C5-98CF-92219ACB704D}" destId="{9176022C-ABDC-46EE-872A-2D966AABA830}" srcOrd="0" destOrd="0" presId="urn:microsoft.com/office/officeart/2005/8/layout/radial6"/>
    <dgm:cxn modelId="{6A462F79-B48D-4F96-A755-E5A4149B8047}" type="presOf" srcId="{65C23973-B048-4742-9A3E-B8912CFC819B}" destId="{AB679A75-3D35-4C24-BE23-61B8D86EF88D}" srcOrd="0" destOrd="0" presId="urn:microsoft.com/office/officeart/2005/8/layout/radial6"/>
    <dgm:cxn modelId="{EFB350AD-7F9B-4A81-A79B-7B4DF208D3CA}" srcId="{7683943E-FAB4-4ABE-B134-1A935AD2C6BB}" destId="{A577859C-F515-4872-854F-6F76B37425F9}" srcOrd="1" destOrd="0" parTransId="{6336D7EC-9137-4D77-BA81-5A17EA8090DC}" sibTransId="{AA700772-18AD-4CC0-8AD9-48698A8423D8}"/>
    <dgm:cxn modelId="{6B058F23-E848-4664-A974-E317B6A9954B}" type="presOf" srcId="{4009CA65-9722-4F26-B78D-73970FD03F4D}" destId="{904B3A59-8266-4A31-9E90-506F12D68104}" srcOrd="0" destOrd="0" presId="urn:microsoft.com/office/officeart/2005/8/layout/radial6"/>
    <dgm:cxn modelId="{D18ED66C-00C5-49EE-A0A3-7AC9CC3EA568}" type="presOf" srcId="{E5083B91-5ABB-428B-953D-349303066DB5}" destId="{7A806008-9F56-4FA7-8BC0-4A93C5C11FB3}" srcOrd="0" destOrd="0" presId="urn:microsoft.com/office/officeart/2005/8/layout/radial6"/>
    <dgm:cxn modelId="{1B74C1D6-3BAE-4017-AD8B-5A8EE23B483E}" srcId="{7683943E-FAB4-4ABE-B134-1A935AD2C6BB}" destId="{E5083B91-5ABB-428B-953D-349303066DB5}" srcOrd="2" destOrd="0" parTransId="{29D65B8C-297C-4F05-98E2-3FF601D49397}" sibTransId="{D09986E9-B0A4-46F5-A986-912D6C0D99AB}"/>
    <dgm:cxn modelId="{3C158FD8-7ADE-4061-BE19-A4F4E04C042A}" type="presOf" srcId="{2580E148-AC4F-48F2-BB7B-589F5D0CC0CD}" destId="{4A4510A1-8D1F-4261-82E8-85F9566D4BB4}" srcOrd="0" destOrd="0" presId="urn:microsoft.com/office/officeart/2005/8/layout/radial6"/>
    <dgm:cxn modelId="{C4F8E3FA-80A0-4DBB-89E3-5AD0277974BE}" type="presOf" srcId="{D09986E9-B0A4-46F5-A986-912D6C0D99AB}" destId="{04E64617-D957-4A70-ABAD-5B9280AE6C94}" srcOrd="0" destOrd="0" presId="urn:microsoft.com/office/officeart/2005/8/layout/radial6"/>
    <dgm:cxn modelId="{D96B4DB5-2CBB-4D22-8349-0503F2A57237}" srcId="{7683943E-FAB4-4ABE-B134-1A935AD2C6BB}" destId="{212D7A2B-2FEA-49D4-9203-E99FDAADF4C6}" srcOrd="4" destOrd="0" parTransId="{649996C9-BF4A-4055-B3EB-9688438AEA7D}" sibTransId="{1299C20A-1389-42C5-98CF-92219ACB704D}"/>
    <dgm:cxn modelId="{52CAD2CE-5F3C-4EF4-AF64-606CD501A5A3}" srcId="{7683943E-FAB4-4ABE-B134-1A935AD2C6BB}" destId="{2580E148-AC4F-48F2-BB7B-589F5D0CC0CD}" srcOrd="0" destOrd="0" parTransId="{F3F04633-4899-4224-942D-C29B0748A5D5}" sibTransId="{4009CA65-9722-4F26-B78D-73970FD03F4D}"/>
    <dgm:cxn modelId="{7CF50452-9702-425D-9C83-2A8A8948E87E}" type="presParOf" srcId="{AB679A75-3D35-4C24-BE23-61B8D86EF88D}" destId="{8874F149-84A0-48DD-A9FF-D8E75331D8FD}" srcOrd="0" destOrd="0" presId="urn:microsoft.com/office/officeart/2005/8/layout/radial6"/>
    <dgm:cxn modelId="{BE175D78-9C42-4A69-A36C-A92B321EB6CE}" type="presParOf" srcId="{AB679A75-3D35-4C24-BE23-61B8D86EF88D}" destId="{4A4510A1-8D1F-4261-82E8-85F9566D4BB4}" srcOrd="1" destOrd="0" presId="urn:microsoft.com/office/officeart/2005/8/layout/radial6"/>
    <dgm:cxn modelId="{3C4A92C6-932C-4DF6-9EA8-E93D81753C7A}" type="presParOf" srcId="{AB679A75-3D35-4C24-BE23-61B8D86EF88D}" destId="{942E3D63-F4D2-485A-821E-1A0CFA9C9489}" srcOrd="2" destOrd="0" presId="urn:microsoft.com/office/officeart/2005/8/layout/radial6"/>
    <dgm:cxn modelId="{800FBFB6-D8E7-48D7-8CBE-AE0747C890FB}" type="presParOf" srcId="{AB679A75-3D35-4C24-BE23-61B8D86EF88D}" destId="{904B3A59-8266-4A31-9E90-506F12D68104}" srcOrd="3" destOrd="0" presId="urn:microsoft.com/office/officeart/2005/8/layout/radial6"/>
    <dgm:cxn modelId="{1027942F-02BC-4248-A299-22944A30E341}" type="presParOf" srcId="{AB679A75-3D35-4C24-BE23-61B8D86EF88D}" destId="{7EF3C655-B40C-4CD0-9687-F04CF519654D}" srcOrd="4" destOrd="0" presId="urn:microsoft.com/office/officeart/2005/8/layout/radial6"/>
    <dgm:cxn modelId="{719D77D2-6C4D-4B04-BD78-EE20A2EEC2C1}" type="presParOf" srcId="{AB679A75-3D35-4C24-BE23-61B8D86EF88D}" destId="{3C9FAA09-CE9D-47AD-8BBE-590FCF1E0D79}" srcOrd="5" destOrd="0" presId="urn:microsoft.com/office/officeart/2005/8/layout/radial6"/>
    <dgm:cxn modelId="{FF7AFD7D-7C3D-44C0-9CFA-C000841327D7}" type="presParOf" srcId="{AB679A75-3D35-4C24-BE23-61B8D86EF88D}" destId="{7D6346C2-F3B5-4D81-8D27-A2FFA1C8A156}" srcOrd="6" destOrd="0" presId="urn:microsoft.com/office/officeart/2005/8/layout/radial6"/>
    <dgm:cxn modelId="{46A8F68A-DEFB-470B-AFB1-52E908A10981}" type="presParOf" srcId="{AB679A75-3D35-4C24-BE23-61B8D86EF88D}" destId="{7A806008-9F56-4FA7-8BC0-4A93C5C11FB3}" srcOrd="7" destOrd="0" presId="urn:microsoft.com/office/officeart/2005/8/layout/radial6"/>
    <dgm:cxn modelId="{08845975-BFC9-4252-BC8C-205C70C10E59}" type="presParOf" srcId="{AB679A75-3D35-4C24-BE23-61B8D86EF88D}" destId="{3F2EF32F-E0D7-4125-A020-EAA888896862}" srcOrd="8" destOrd="0" presId="urn:microsoft.com/office/officeart/2005/8/layout/radial6"/>
    <dgm:cxn modelId="{400062C6-998B-450F-A25B-E08BB8F8108C}" type="presParOf" srcId="{AB679A75-3D35-4C24-BE23-61B8D86EF88D}" destId="{04E64617-D957-4A70-ABAD-5B9280AE6C94}" srcOrd="9" destOrd="0" presId="urn:microsoft.com/office/officeart/2005/8/layout/radial6"/>
    <dgm:cxn modelId="{DD90CBA3-EA62-45E9-88FA-C80C19A594C8}" type="presParOf" srcId="{AB679A75-3D35-4C24-BE23-61B8D86EF88D}" destId="{800417FF-3F76-433A-8E5B-BA928D59B50D}" srcOrd="10" destOrd="0" presId="urn:microsoft.com/office/officeart/2005/8/layout/radial6"/>
    <dgm:cxn modelId="{3DB4B2B4-DB57-46EE-A5DB-60197EB4F10D}" type="presParOf" srcId="{AB679A75-3D35-4C24-BE23-61B8D86EF88D}" destId="{84660C69-85B2-47AD-AA7D-4E8F4BD99FB8}" srcOrd="11" destOrd="0" presId="urn:microsoft.com/office/officeart/2005/8/layout/radial6"/>
    <dgm:cxn modelId="{BBDBF821-3476-48E5-8144-A2F4F142DFC9}" type="presParOf" srcId="{AB679A75-3D35-4C24-BE23-61B8D86EF88D}" destId="{06629FFC-1FD6-4BF8-93AD-E06E490C7962}" srcOrd="12" destOrd="0" presId="urn:microsoft.com/office/officeart/2005/8/layout/radial6"/>
    <dgm:cxn modelId="{69FF1078-91E6-4947-81D4-B3F97AED4B2C}" type="presParOf" srcId="{AB679A75-3D35-4C24-BE23-61B8D86EF88D}" destId="{CB611AA6-C7FF-4B6B-95FE-A66A3E49B63D}" srcOrd="13" destOrd="0" presId="urn:microsoft.com/office/officeart/2005/8/layout/radial6"/>
    <dgm:cxn modelId="{61FBC9A3-BAE6-4EE1-858F-DE50088AB9B2}" type="presParOf" srcId="{AB679A75-3D35-4C24-BE23-61B8D86EF88D}" destId="{3CFEA27E-F3D1-4406-88E4-C39FCA7B15DF}" srcOrd="14" destOrd="0" presId="urn:microsoft.com/office/officeart/2005/8/layout/radial6"/>
    <dgm:cxn modelId="{E94736F5-875D-45AE-A778-4C1A5100D112}" type="presParOf" srcId="{AB679A75-3D35-4C24-BE23-61B8D86EF88D}" destId="{9176022C-ABDC-46EE-872A-2D966AABA830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86CFD8D-77A0-43A1-9F92-CCF8EFF4BB38}">
      <dsp:nvSpPr>
        <dsp:cNvPr id="0" name=""/>
        <dsp:cNvSpPr/>
      </dsp:nvSpPr>
      <dsp:spPr>
        <a:xfrm>
          <a:off x="2811793" y="432170"/>
          <a:ext cx="1850361" cy="639079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kern="1200" dirty="0" smtClean="0">
              <a:latin typeface="Times New Roman" pitchFamily="18" charset="0"/>
              <a:cs typeface="Times New Roman" pitchFamily="18" charset="0"/>
            </a:rPr>
            <a:t>І.Ұйымдастыру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811793" y="432170"/>
        <a:ext cx="1850361" cy="639079"/>
      </dsp:txXfrm>
    </dsp:sp>
    <dsp:sp modelId="{8D91EAAE-3AE4-4E30-9234-51AA78CA90CB}">
      <dsp:nvSpPr>
        <dsp:cNvPr id="0" name=""/>
        <dsp:cNvSpPr/>
      </dsp:nvSpPr>
      <dsp:spPr>
        <a:xfrm rot="1346876">
          <a:off x="4451725" y="908450"/>
          <a:ext cx="351001" cy="4221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>
            <a:latin typeface="Times New Roman" pitchFamily="18" charset="0"/>
            <a:cs typeface="Times New Roman" pitchFamily="18" charset="0"/>
          </a:endParaRPr>
        </a:p>
      </dsp:txBody>
      <dsp:txXfrm rot="1346876">
        <a:off x="4451725" y="908450"/>
        <a:ext cx="351001" cy="422134"/>
      </dsp:txXfrm>
    </dsp:sp>
    <dsp:sp modelId="{C6433DFA-5DAE-4319-BCEF-D4644D1EA1CF}">
      <dsp:nvSpPr>
        <dsp:cNvPr id="0" name=""/>
        <dsp:cNvSpPr/>
      </dsp:nvSpPr>
      <dsp:spPr>
        <a:xfrm>
          <a:off x="4597217" y="1172557"/>
          <a:ext cx="1923781" cy="663932"/>
        </a:xfrm>
        <a:prstGeom prst="ellipse">
          <a:avLst/>
        </a:prstGeom>
        <a:gradFill rotWithShape="0">
          <a:gsLst>
            <a:gs pos="0">
              <a:schemeClr val="accent5">
                <a:hueOff val="-1419125"/>
                <a:satOff val="5687"/>
                <a:lumOff val="1233"/>
                <a:alphaOff val="0"/>
                <a:shade val="51000"/>
                <a:satMod val="130000"/>
              </a:schemeClr>
            </a:gs>
            <a:gs pos="80000">
              <a:schemeClr val="accent5">
                <a:hueOff val="-1419125"/>
                <a:satOff val="5687"/>
                <a:lumOff val="1233"/>
                <a:alphaOff val="0"/>
                <a:shade val="93000"/>
                <a:satMod val="130000"/>
              </a:schemeClr>
            </a:gs>
            <a:gs pos="100000">
              <a:schemeClr val="accent5">
                <a:hueOff val="-1419125"/>
                <a:satOff val="5687"/>
                <a:lumOff val="123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kern="1200" dirty="0" smtClean="0">
              <a:latin typeface="Times New Roman" pitchFamily="18" charset="0"/>
              <a:cs typeface="Times New Roman" pitchFamily="18" charset="0"/>
            </a:rPr>
            <a:t>ІІ.Үй тапсырмасын  сұрау.</a:t>
          </a:r>
        </a:p>
      </dsp:txBody>
      <dsp:txXfrm>
        <a:off x="4597217" y="1172557"/>
        <a:ext cx="1923781" cy="663932"/>
      </dsp:txXfrm>
    </dsp:sp>
    <dsp:sp modelId="{39BAAABD-4B0D-45FE-93CE-9BE909FB2A94}">
      <dsp:nvSpPr>
        <dsp:cNvPr id="0" name=""/>
        <dsp:cNvSpPr/>
      </dsp:nvSpPr>
      <dsp:spPr>
        <a:xfrm rot="3870421">
          <a:off x="5681869" y="1881151"/>
          <a:ext cx="314932" cy="4221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1419125"/>
            <a:satOff val="5687"/>
            <a:lumOff val="123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>
            <a:latin typeface="Times New Roman" pitchFamily="18" charset="0"/>
            <a:cs typeface="Times New Roman" pitchFamily="18" charset="0"/>
          </a:endParaRPr>
        </a:p>
      </dsp:txBody>
      <dsp:txXfrm rot="3870421">
        <a:off x="5681869" y="1881151"/>
        <a:ext cx="314932" cy="422134"/>
      </dsp:txXfrm>
    </dsp:sp>
    <dsp:sp modelId="{D5C10AE3-1038-46A4-9B44-57DA407D244D}">
      <dsp:nvSpPr>
        <dsp:cNvPr id="0" name=""/>
        <dsp:cNvSpPr/>
      </dsp:nvSpPr>
      <dsp:spPr>
        <a:xfrm>
          <a:off x="5200666" y="2360151"/>
          <a:ext cx="1925307" cy="823055"/>
        </a:xfrm>
        <a:prstGeom prst="ellipse">
          <a:avLst/>
        </a:prstGeom>
        <a:gradFill rotWithShape="0">
          <a:gsLst>
            <a:gs pos="0">
              <a:schemeClr val="accent5">
                <a:hueOff val="-2838251"/>
                <a:satOff val="11375"/>
                <a:lumOff val="2465"/>
                <a:alphaOff val="0"/>
                <a:shade val="51000"/>
                <a:satMod val="130000"/>
              </a:schemeClr>
            </a:gs>
            <a:gs pos="80000">
              <a:schemeClr val="accent5">
                <a:hueOff val="-2838251"/>
                <a:satOff val="11375"/>
                <a:lumOff val="2465"/>
                <a:alphaOff val="0"/>
                <a:shade val="93000"/>
                <a:satMod val="130000"/>
              </a:schemeClr>
            </a:gs>
            <a:gs pos="100000">
              <a:schemeClr val="accent5">
                <a:hueOff val="-2838251"/>
                <a:satOff val="11375"/>
                <a:lumOff val="246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kern="1200" dirty="0" smtClean="0">
              <a:latin typeface="Times New Roman" pitchFamily="18" charset="0"/>
              <a:cs typeface="Times New Roman" pitchFamily="18" charset="0"/>
            </a:rPr>
            <a:t>ІІІ.Үй тапсырмасын қорытындылау.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200666" y="2360151"/>
        <a:ext cx="1925307" cy="823055"/>
      </dsp:txXfrm>
    </dsp:sp>
    <dsp:sp modelId="{EB9AD0C7-2BF6-4D39-BBF4-8555385E3C44}">
      <dsp:nvSpPr>
        <dsp:cNvPr id="0" name=""/>
        <dsp:cNvSpPr/>
      </dsp:nvSpPr>
      <dsp:spPr>
        <a:xfrm rot="6365042">
          <a:off x="5722807" y="3345657"/>
          <a:ext cx="428316" cy="4221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2838251"/>
            <a:satOff val="11375"/>
            <a:lumOff val="246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>
            <a:latin typeface="Times New Roman" pitchFamily="18" charset="0"/>
            <a:cs typeface="Times New Roman" pitchFamily="18" charset="0"/>
          </a:endParaRPr>
        </a:p>
      </dsp:txBody>
      <dsp:txXfrm rot="6365042">
        <a:off x="5722807" y="3345657"/>
        <a:ext cx="428316" cy="422134"/>
      </dsp:txXfrm>
    </dsp:sp>
    <dsp:sp modelId="{F1E165B1-189A-43D7-A31B-5CBE9355EECF}">
      <dsp:nvSpPr>
        <dsp:cNvPr id="0" name=""/>
        <dsp:cNvSpPr/>
      </dsp:nvSpPr>
      <dsp:spPr>
        <a:xfrm>
          <a:off x="4798336" y="3955093"/>
          <a:ext cx="1863906" cy="636853"/>
        </a:xfrm>
        <a:prstGeom prst="ellipse">
          <a:avLst/>
        </a:prstGeom>
        <a:gradFill rotWithShape="0">
          <a:gsLst>
            <a:gs pos="0">
              <a:schemeClr val="accent5">
                <a:hueOff val="-4257376"/>
                <a:satOff val="17062"/>
                <a:lumOff val="3698"/>
                <a:alphaOff val="0"/>
                <a:shade val="51000"/>
                <a:satMod val="130000"/>
              </a:schemeClr>
            </a:gs>
            <a:gs pos="80000">
              <a:schemeClr val="accent5">
                <a:hueOff val="-4257376"/>
                <a:satOff val="17062"/>
                <a:lumOff val="3698"/>
                <a:alphaOff val="0"/>
                <a:shade val="93000"/>
                <a:satMod val="130000"/>
              </a:schemeClr>
            </a:gs>
            <a:gs pos="100000">
              <a:schemeClr val="accent5">
                <a:hueOff val="-4257376"/>
                <a:satOff val="17062"/>
                <a:lumOff val="369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kern="1200" dirty="0" smtClean="0">
              <a:latin typeface="Times New Roman" pitchFamily="18" charset="0"/>
              <a:cs typeface="Times New Roman" pitchFamily="18" charset="0"/>
            </a:rPr>
            <a:t>ІҮ.Жаңа сабақтың  жоспары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798336" y="3955093"/>
        <a:ext cx="1863906" cy="636853"/>
      </dsp:txXfrm>
    </dsp:sp>
    <dsp:sp modelId="{549BB8FF-E8AE-43A5-B249-A8C68C0A36A3}">
      <dsp:nvSpPr>
        <dsp:cNvPr id="0" name=""/>
        <dsp:cNvSpPr/>
      </dsp:nvSpPr>
      <dsp:spPr>
        <a:xfrm rot="9713860">
          <a:off x="4791915" y="4579688"/>
          <a:ext cx="370413" cy="4221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4257376"/>
            <a:satOff val="17062"/>
            <a:lumOff val="369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>
            <a:latin typeface="Times New Roman" pitchFamily="18" charset="0"/>
            <a:cs typeface="Times New Roman" pitchFamily="18" charset="0"/>
          </a:endParaRPr>
        </a:p>
      </dsp:txBody>
      <dsp:txXfrm rot="9713860">
        <a:off x="4791915" y="4579688"/>
        <a:ext cx="370413" cy="422134"/>
      </dsp:txXfrm>
    </dsp:sp>
    <dsp:sp modelId="{3991BB1E-3915-49FB-9F52-583F924B70F2}">
      <dsp:nvSpPr>
        <dsp:cNvPr id="0" name=""/>
        <dsp:cNvSpPr/>
      </dsp:nvSpPr>
      <dsp:spPr>
        <a:xfrm>
          <a:off x="2518821" y="4592125"/>
          <a:ext cx="2168106" cy="753675"/>
        </a:xfrm>
        <a:prstGeom prst="ellipse">
          <a:avLst/>
        </a:prstGeom>
        <a:gradFill rotWithShape="0">
          <a:gsLst>
            <a:gs pos="0">
              <a:schemeClr val="accent5">
                <a:hueOff val="-5676501"/>
                <a:satOff val="22749"/>
                <a:lumOff val="4930"/>
                <a:alphaOff val="0"/>
                <a:shade val="51000"/>
                <a:satMod val="130000"/>
              </a:schemeClr>
            </a:gs>
            <a:gs pos="80000">
              <a:schemeClr val="accent5">
                <a:hueOff val="-5676501"/>
                <a:satOff val="22749"/>
                <a:lumOff val="4930"/>
                <a:alphaOff val="0"/>
                <a:shade val="93000"/>
                <a:satMod val="130000"/>
              </a:schemeClr>
            </a:gs>
            <a:gs pos="100000">
              <a:schemeClr val="accent5">
                <a:hueOff val="-5676501"/>
                <a:satOff val="22749"/>
                <a:lumOff val="493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kern="1200" noProof="0" dirty="0" smtClean="0">
              <a:latin typeface="Times New Roman" pitchFamily="18" charset="0"/>
              <a:cs typeface="Times New Roman" pitchFamily="18" charset="0"/>
            </a:rPr>
            <a:t>Ү.Жаңа сабақты пысықтау</a:t>
          </a:r>
          <a:r>
            <a:rPr lang="kk-KZ" sz="1400" kern="1200" noProof="0" dirty="0" smtClean="0">
              <a:latin typeface="Times New Roman" pitchFamily="18" charset="0"/>
              <a:cs typeface="Times New Roman" pitchFamily="18" charset="0"/>
            </a:rPr>
            <a:t>.   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518821" y="4592125"/>
        <a:ext cx="2168106" cy="753675"/>
      </dsp:txXfrm>
    </dsp:sp>
    <dsp:sp modelId="{5D7A88D1-A2DE-46BD-97BD-2496F8681205}">
      <dsp:nvSpPr>
        <dsp:cNvPr id="0" name=""/>
        <dsp:cNvSpPr/>
      </dsp:nvSpPr>
      <dsp:spPr>
        <a:xfrm rot="11952306">
          <a:off x="2050068" y="4567184"/>
          <a:ext cx="437117" cy="4221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5676501"/>
            <a:satOff val="22749"/>
            <a:lumOff val="493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>
            <a:latin typeface="Times New Roman" pitchFamily="18" charset="0"/>
            <a:cs typeface="Times New Roman" pitchFamily="18" charset="0"/>
          </a:endParaRPr>
        </a:p>
      </dsp:txBody>
      <dsp:txXfrm rot="11952306">
        <a:off x="2050068" y="4567184"/>
        <a:ext cx="437117" cy="422134"/>
      </dsp:txXfrm>
    </dsp:sp>
    <dsp:sp modelId="{2AD31C17-0D74-4ABA-89D0-974F119E059E}">
      <dsp:nvSpPr>
        <dsp:cNvPr id="0" name=""/>
        <dsp:cNvSpPr/>
      </dsp:nvSpPr>
      <dsp:spPr>
        <a:xfrm>
          <a:off x="374342" y="3671564"/>
          <a:ext cx="2111171" cy="1080963"/>
        </a:xfrm>
        <a:prstGeom prst="ellipse">
          <a:avLst/>
        </a:prstGeom>
        <a:gradFill rotWithShape="0">
          <a:gsLst>
            <a:gs pos="0">
              <a:schemeClr val="accent5">
                <a:hueOff val="-7095626"/>
                <a:satOff val="28436"/>
                <a:lumOff val="6163"/>
                <a:alphaOff val="0"/>
                <a:shade val="51000"/>
                <a:satMod val="130000"/>
              </a:schemeClr>
            </a:gs>
            <a:gs pos="80000">
              <a:schemeClr val="accent5">
                <a:hueOff val="-7095626"/>
                <a:satOff val="28436"/>
                <a:lumOff val="6163"/>
                <a:alphaOff val="0"/>
                <a:shade val="93000"/>
                <a:satMod val="130000"/>
              </a:schemeClr>
            </a:gs>
            <a:gs pos="100000">
              <a:schemeClr val="accent5">
                <a:hueOff val="-7095626"/>
                <a:satOff val="28436"/>
                <a:lumOff val="616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kern="1200" dirty="0" smtClean="0">
              <a:latin typeface="Times New Roman" pitchFamily="18" charset="0"/>
              <a:cs typeface="Times New Roman" pitchFamily="18" charset="0"/>
            </a:rPr>
            <a:t>ҮІ.Қорытындылау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74342" y="3671564"/>
        <a:ext cx="2111171" cy="1080963"/>
      </dsp:txXfrm>
    </dsp:sp>
    <dsp:sp modelId="{46B2CF9C-6AF4-464D-934B-275630134922}">
      <dsp:nvSpPr>
        <dsp:cNvPr id="0" name=""/>
        <dsp:cNvSpPr/>
      </dsp:nvSpPr>
      <dsp:spPr>
        <a:xfrm rot="15557913">
          <a:off x="1126476" y="3192168"/>
          <a:ext cx="301209" cy="4221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7095626"/>
            <a:satOff val="28436"/>
            <a:lumOff val="6163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>
            <a:latin typeface="Times New Roman" pitchFamily="18" charset="0"/>
            <a:cs typeface="Times New Roman" pitchFamily="18" charset="0"/>
          </a:endParaRPr>
        </a:p>
      </dsp:txBody>
      <dsp:txXfrm rot="15557913">
        <a:off x="1126476" y="3192168"/>
        <a:ext cx="301209" cy="422134"/>
      </dsp:txXfrm>
    </dsp:sp>
    <dsp:sp modelId="{591D924A-705E-4370-B1ED-2297DB7A7EB8}">
      <dsp:nvSpPr>
        <dsp:cNvPr id="0" name=""/>
        <dsp:cNvSpPr/>
      </dsp:nvSpPr>
      <dsp:spPr>
        <a:xfrm>
          <a:off x="105013" y="2446493"/>
          <a:ext cx="2109094" cy="669748"/>
        </a:xfrm>
        <a:prstGeom prst="ellipse">
          <a:avLst/>
        </a:prstGeom>
        <a:gradFill rotWithShape="0">
          <a:gsLst>
            <a:gs pos="0">
              <a:schemeClr val="accent5">
                <a:hueOff val="-8514751"/>
                <a:satOff val="34124"/>
                <a:lumOff val="7395"/>
                <a:alphaOff val="0"/>
                <a:shade val="51000"/>
                <a:satMod val="130000"/>
              </a:schemeClr>
            </a:gs>
            <a:gs pos="80000">
              <a:schemeClr val="accent5">
                <a:hueOff val="-8514751"/>
                <a:satOff val="34124"/>
                <a:lumOff val="7395"/>
                <a:alphaOff val="0"/>
                <a:shade val="93000"/>
                <a:satMod val="130000"/>
              </a:schemeClr>
            </a:gs>
            <a:gs pos="100000">
              <a:schemeClr val="accent5">
                <a:hueOff val="-8514751"/>
                <a:satOff val="34124"/>
                <a:lumOff val="739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400" b="1" kern="1200" dirty="0" smtClean="0">
              <a:latin typeface="Times New Roman" pitchFamily="18" charset="0"/>
              <a:cs typeface="Times New Roman" pitchFamily="18" charset="0"/>
            </a:rPr>
            <a:t>ҮІІ. Бағалау </a:t>
          </a:r>
          <a:endParaRPr lang="ru-RU" sz="140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105013" y="2446493"/>
        <a:ext cx="2109094" cy="669748"/>
      </dsp:txXfrm>
    </dsp:sp>
    <dsp:sp modelId="{255F5D93-576B-4D73-ADC2-D6EB7252B288}">
      <dsp:nvSpPr>
        <dsp:cNvPr id="0" name=""/>
        <dsp:cNvSpPr/>
      </dsp:nvSpPr>
      <dsp:spPr>
        <a:xfrm rot="17648471">
          <a:off x="1261039" y="1925898"/>
          <a:ext cx="374665" cy="4221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8514751"/>
            <a:satOff val="34124"/>
            <a:lumOff val="7395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>
            <a:latin typeface="Times New Roman" pitchFamily="18" charset="0"/>
            <a:cs typeface="Times New Roman" pitchFamily="18" charset="0"/>
          </a:endParaRPr>
        </a:p>
      </dsp:txBody>
      <dsp:txXfrm rot="17648471">
        <a:off x="1261039" y="1925898"/>
        <a:ext cx="374665" cy="422134"/>
      </dsp:txXfrm>
    </dsp:sp>
    <dsp:sp modelId="{F9008177-9B54-41EF-973A-725A383B1F9D}">
      <dsp:nvSpPr>
        <dsp:cNvPr id="0" name=""/>
        <dsp:cNvSpPr/>
      </dsp:nvSpPr>
      <dsp:spPr>
        <a:xfrm>
          <a:off x="757322" y="1152135"/>
          <a:ext cx="1970772" cy="656202"/>
        </a:xfrm>
        <a:prstGeom prst="ellipse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400" b="1" kern="1200" dirty="0" smtClean="0">
              <a:latin typeface="Times New Roman" pitchFamily="18" charset="0"/>
              <a:cs typeface="Times New Roman" pitchFamily="18" charset="0"/>
            </a:rPr>
            <a:t>ҮІІІ.Үйге тапсырма</a:t>
          </a:r>
          <a:endParaRPr lang="ru-RU" sz="14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757322" y="1152135"/>
        <a:ext cx="1970772" cy="656202"/>
      </dsp:txXfrm>
    </dsp:sp>
    <dsp:sp modelId="{138DE979-022E-45CC-9D15-B4749E37E85E}">
      <dsp:nvSpPr>
        <dsp:cNvPr id="0" name=""/>
        <dsp:cNvSpPr/>
      </dsp:nvSpPr>
      <dsp:spPr>
        <a:xfrm rot="20395933">
          <a:off x="2547465" y="903566"/>
          <a:ext cx="392086" cy="422134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>
            <a:latin typeface="Times New Roman" pitchFamily="18" charset="0"/>
            <a:cs typeface="Times New Roman" pitchFamily="18" charset="0"/>
          </a:endParaRPr>
        </a:p>
      </dsp:txBody>
      <dsp:txXfrm rot="20395933">
        <a:off x="2547465" y="903566"/>
        <a:ext cx="392086" cy="42213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176022C-ABDC-46EE-872A-2D966AABA830}">
      <dsp:nvSpPr>
        <dsp:cNvPr id="0" name=""/>
        <dsp:cNvSpPr/>
      </dsp:nvSpPr>
      <dsp:spPr>
        <a:xfrm>
          <a:off x="1742697" y="744093"/>
          <a:ext cx="4954958" cy="4954958"/>
        </a:xfrm>
        <a:prstGeom prst="blockArc">
          <a:avLst>
            <a:gd name="adj1" fmla="val 11880000"/>
            <a:gd name="adj2" fmla="val 16200000"/>
            <a:gd name="adj3" fmla="val 4641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6629FFC-1FD6-4BF8-93AD-E06E490C7962}">
      <dsp:nvSpPr>
        <dsp:cNvPr id="0" name=""/>
        <dsp:cNvSpPr/>
      </dsp:nvSpPr>
      <dsp:spPr>
        <a:xfrm>
          <a:off x="1742697" y="744093"/>
          <a:ext cx="4954958" cy="4954958"/>
        </a:xfrm>
        <a:prstGeom prst="blockArc">
          <a:avLst>
            <a:gd name="adj1" fmla="val 7560000"/>
            <a:gd name="adj2" fmla="val 11880000"/>
            <a:gd name="adj3" fmla="val 4641"/>
          </a:avLst>
        </a:prstGeom>
        <a:solidFill>
          <a:schemeClr val="accent5">
            <a:hueOff val="-7450407"/>
            <a:satOff val="29858"/>
            <a:lumOff val="6471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4E64617-D957-4A70-ABAD-5B9280AE6C94}">
      <dsp:nvSpPr>
        <dsp:cNvPr id="0" name=""/>
        <dsp:cNvSpPr/>
      </dsp:nvSpPr>
      <dsp:spPr>
        <a:xfrm>
          <a:off x="1742697" y="744093"/>
          <a:ext cx="4954958" cy="4954958"/>
        </a:xfrm>
        <a:prstGeom prst="blockArc">
          <a:avLst>
            <a:gd name="adj1" fmla="val 3240000"/>
            <a:gd name="adj2" fmla="val 7560000"/>
            <a:gd name="adj3" fmla="val 4641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D6346C2-F3B5-4D81-8D27-A2FFA1C8A156}">
      <dsp:nvSpPr>
        <dsp:cNvPr id="0" name=""/>
        <dsp:cNvSpPr/>
      </dsp:nvSpPr>
      <dsp:spPr>
        <a:xfrm>
          <a:off x="1742697" y="744093"/>
          <a:ext cx="4954958" cy="4954958"/>
        </a:xfrm>
        <a:prstGeom prst="blockArc">
          <a:avLst>
            <a:gd name="adj1" fmla="val 20520000"/>
            <a:gd name="adj2" fmla="val 3240000"/>
            <a:gd name="adj3" fmla="val 4641"/>
          </a:avLst>
        </a:prstGeom>
        <a:solidFill>
          <a:schemeClr val="accent5">
            <a:hueOff val="-2483469"/>
            <a:satOff val="9953"/>
            <a:lumOff val="2157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04B3A59-8266-4A31-9E90-506F12D68104}">
      <dsp:nvSpPr>
        <dsp:cNvPr id="0" name=""/>
        <dsp:cNvSpPr/>
      </dsp:nvSpPr>
      <dsp:spPr>
        <a:xfrm>
          <a:off x="1742697" y="744093"/>
          <a:ext cx="4954958" cy="4954958"/>
        </a:xfrm>
        <a:prstGeom prst="blockArc">
          <a:avLst>
            <a:gd name="adj1" fmla="val 16200000"/>
            <a:gd name="adj2" fmla="val 20520000"/>
            <a:gd name="adj3" fmla="val 4641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874F149-84A0-48DD-A9FF-D8E75331D8FD}">
      <dsp:nvSpPr>
        <dsp:cNvPr id="0" name=""/>
        <dsp:cNvSpPr/>
      </dsp:nvSpPr>
      <dsp:spPr>
        <a:xfrm>
          <a:off x="3079488" y="2080884"/>
          <a:ext cx="2281376" cy="228137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700" b="1" kern="1200" dirty="0" smtClean="0">
              <a:latin typeface="Times New Roman" pitchFamily="18" charset="0"/>
              <a:cs typeface="Times New Roman" pitchFamily="18" charset="0"/>
            </a:rPr>
            <a:t>ІҮ.Жаңа сабақтың  жоспары</a:t>
          </a:r>
          <a:endParaRPr lang="ru-RU" sz="27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079488" y="2080884"/>
        <a:ext cx="2281376" cy="2281376"/>
      </dsp:txXfrm>
    </dsp:sp>
    <dsp:sp modelId="{4A4510A1-8D1F-4261-82E8-85F9566D4BB4}">
      <dsp:nvSpPr>
        <dsp:cNvPr id="0" name=""/>
        <dsp:cNvSpPr/>
      </dsp:nvSpPr>
      <dsp:spPr>
        <a:xfrm>
          <a:off x="2900334" y="3102"/>
          <a:ext cx="2639685" cy="1596963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kk-KZ" sz="1600" kern="1200" dirty="0" smtClean="0">
              <a:latin typeface="Times New Roman" pitchFamily="18" charset="0"/>
              <a:cs typeface="Times New Roman" pitchFamily="18" charset="0"/>
            </a:rPr>
            <a:t>1.Кенесары Қасымұлы  көрнекті мемлекет қайраткері.</a:t>
          </a:r>
          <a:endParaRPr lang="ru-RU" sz="1600" kern="1200" dirty="0" smtClean="0">
            <a:latin typeface="Times New Roman" pitchFamily="18" charset="0"/>
            <a:cs typeface="Times New Roman" pitchFamily="18" charset="0"/>
          </a:endParaRP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/>
        </a:p>
      </dsp:txBody>
      <dsp:txXfrm>
        <a:off x="2900334" y="3102"/>
        <a:ext cx="2639685" cy="1596963"/>
      </dsp:txXfrm>
    </dsp:sp>
    <dsp:sp modelId="{7EF3C655-B40C-4CD0-9687-F04CF519654D}">
      <dsp:nvSpPr>
        <dsp:cNvPr id="0" name=""/>
        <dsp:cNvSpPr/>
      </dsp:nvSpPr>
      <dsp:spPr>
        <a:xfrm>
          <a:off x="5500192" y="1675273"/>
          <a:ext cx="2043059" cy="1596963"/>
        </a:xfrm>
        <a:prstGeom prst="ellipse">
          <a:avLst/>
        </a:prstGeom>
        <a:gradFill rotWithShape="0">
          <a:gsLst>
            <a:gs pos="0">
              <a:schemeClr val="accent5">
                <a:hueOff val="-2483469"/>
                <a:satOff val="9953"/>
                <a:lumOff val="2157"/>
                <a:alphaOff val="0"/>
                <a:shade val="51000"/>
                <a:satMod val="130000"/>
              </a:schemeClr>
            </a:gs>
            <a:gs pos="80000">
              <a:schemeClr val="accent5">
                <a:hueOff val="-2483469"/>
                <a:satOff val="9953"/>
                <a:lumOff val="2157"/>
                <a:alphaOff val="0"/>
                <a:shade val="93000"/>
                <a:satMod val="130000"/>
              </a:schemeClr>
            </a:gs>
            <a:gs pos="100000">
              <a:schemeClr val="accent5">
                <a:hueOff val="-2483469"/>
                <a:satOff val="9953"/>
                <a:lumOff val="215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kern="1200" dirty="0" smtClean="0">
              <a:latin typeface="Times New Roman" pitchFamily="18" charset="0"/>
              <a:cs typeface="Times New Roman" pitchFamily="18" charset="0"/>
            </a:rPr>
            <a:t>2.Көтерілістің басталуы,себеп тері, жүрісі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5500192" y="1675273"/>
        <a:ext cx="2043059" cy="1596963"/>
      </dsp:txXfrm>
    </dsp:sp>
    <dsp:sp modelId="{7A806008-9F56-4FA7-8BC0-4A93C5C11FB3}">
      <dsp:nvSpPr>
        <dsp:cNvPr id="0" name=""/>
        <dsp:cNvSpPr/>
      </dsp:nvSpPr>
      <dsp:spPr>
        <a:xfrm>
          <a:off x="4549959" y="4380902"/>
          <a:ext cx="2185301" cy="1596963"/>
        </a:xfrm>
        <a:prstGeom prst="ellipse">
          <a:avLst/>
        </a:prstGeom>
        <a:gradFill rotWithShape="0">
          <a:gsLst>
            <a:gs pos="0">
              <a:schemeClr val="accent5">
                <a:hueOff val="-4966938"/>
                <a:satOff val="19906"/>
                <a:lumOff val="4314"/>
                <a:alphaOff val="0"/>
                <a:shade val="51000"/>
                <a:satMod val="130000"/>
              </a:schemeClr>
            </a:gs>
            <a:gs pos="80000">
              <a:schemeClr val="accent5">
                <a:hueOff val="-4966938"/>
                <a:satOff val="19906"/>
                <a:lumOff val="4314"/>
                <a:alphaOff val="0"/>
                <a:shade val="93000"/>
                <a:satMod val="130000"/>
              </a:schemeClr>
            </a:gs>
            <a:gs pos="100000">
              <a:schemeClr val="accent5">
                <a:hueOff val="-4966938"/>
                <a:satOff val="19906"/>
                <a:lumOff val="4314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kern="1200" dirty="0" smtClean="0">
              <a:latin typeface="Times New Roman" pitchFamily="18" charset="0"/>
              <a:cs typeface="Times New Roman" pitchFamily="18" charset="0"/>
            </a:rPr>
            <a:t>3.Қазақ хандығының қалпына келтірілуі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4549959" y="4380902"/>
        <a:ext cx="2185301" cy="1596963"/>
      </dsp:txXfrm>
    </dsp:sp>
    <dsp:sp modelId="{800417FF-3F76-433A-8E5B-BA928D59B50D}">
      <dsp:nvSpPr>
        <dsp:cNvPr id="0" name=""/>
        <dsp:cNvSpPr/>
      </dsp:nvSpPr>
      <dsp:spPr>
        <a:xfrm>
          <a:off x="1719513" y="4380902"/>
          <a:ext cx="2156459" cy="1596963"/>
        </a:xfrm>
        <a:prstGeom prst="ellipse">
          <a:avLst/>
        </a:prstGeom>
        <a:gradFill rotWithShape="0">
          <a:gsLst>
            <a:gs pos="0">
              <a:schemeClr val="accent5">
                <a:hueOff val="-7450407"/>
                <a:satOff val="29858"/>
                <a:lumOff val="6471"/>
                <a:alphaOff val="0"/>
                <a:shade val="51000"/>
                <a:satMod val="130000"/>
              </a:schemeClr>
            </a:gs>
            <a:gs pos="80000">
              <a:schemeClr val="accent5">
                <a:hueOff val="-7450407"/>
                <a:satOff val="29858"/>
                <a:lumOff val="6471"/>
                <a:alphaOff val="0"/>
                <a:shade val="93000"/>
                <a:satMod val="130000"/>
              </a:schemeClr>
            </a:gs>
            <a:gs pos="100000">
              <a:schemeClr val="accent5">
                <a:hueOff val="-7450407"/>
                <a:satOff val="29858"/>
                <a:lumOff val="6471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kern="1200" dirty="0" smtClean="0">
              <a:latin typeface="Times New Roman" pitchFamily="18" charset="0"/>
              <a:cs typeface="Times New Roman" pitchFamily="18" charset="0"/>
            </a:rPr>
            <a:t>4.Кенесарының  Қоқан  Қырғыз  аумағындағы қимылдары</a:t>
          </a:r>
          <a:r>
            <a:rPr lang="kk-KZ" sz="2000" kern="1200" dirty="0" smtClean="0"/>
            <a:t>.</a:t>
          </a:r>
          <a:endParaRPr lang="ru-RU" sz="2000" kern="1200" dirty="0"/>
        </a:p>
      </dsp:txBody>
      <dsp:txXfrm>
        <a:off x="1719513" y="4380902"/>
        <a:ext cx="2156459" cy="1596963"/>
      </dsp:txXfrm>
    </dsp:sp>
    <dsp:sp modelId="{CB611AA6-C7FF-4B6B-95FE-A66A3E49B63D}">
      <dsp:nvSpPr>
        <dsp:cNvPr id="0" name=""/>
        <dsp:cNvSpPr/>
      </dsp:nvSpPr>
      <dsp:spPr>
        <a:xfrm>
          <a:off x="814993" y="1675273"/>
          <a:ext cx="2207275" cy="1596963"/>
        </a:xfrm>
        <a:prstGeom prst="ellipse">
          <a:avLst/>
        </a:prstGeom>
        <a:gradFill rotWithShape="0">
          <a:gsLst>
            <a:gs pos="0">
              <a:schemeClr val="accent5">
                <a:hueOff val="-9933876"/>
                <a:satOff val="39811"/>
                <a:lumOff val="8628"/>
                <a:alphaOff val="0"/>
                <a:shade val="51000"/>
                <a:satMod val="130000"/>
              </a:schemeClr>
            </a:gs>
            <a:gs pos="80000">
              <a:schemeClr val="accent5">
                <a:hueOff val="-9933876"/>
                <a:satOff val="39811"/>
                <a:lumOff val="8628"/>
                <a:alphaOff val="0"/>
                <a:shade val="93000"/>
                <a:satMod val="130000"/>
              </a:schemeClr>
            </a:gs>
            <a:gs pos="100000">
              <a:schemeClr val="accent5">
                <a:hueOff val="-9933876"/>
                <a:satOff val="39811"/>
                <a:lumOff val="862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600" kern="1200" dirty="0" smtClean="0">
              <a:latin typeface="Times New Roman" pitchFamily="18" charset="0"/>
              <a:cs typeface="Times New Roman" pitchFamily="18" charset="0"/>
            </a:rPr>
            <a:t>5.Көтерілістің  жеңілу себептері және тарихи маңызы.</a:t>
          </a:r>
          <a:endParaRPr lang="ru-RU" sz="16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814993" y="1675273"/>
        <a:ext cx="2207275" cy="15969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yandex.kz/images/search?source=wiz&amp;img_url=http://chuny.ru/all.php?ztyg=codocaf/img22728-419.jpg&amp;_=1449331287170&amp;p=4&amp;text=%D2%9B%D0%B0%D0%B7%D0%B0%D2%9B%D1%81%D1%82%D0%B0%D0%BD%20%D0%BE%D1%80%D1%82%D0%B0%D2%9B%20%D2%AF%D0%B9%D1%96%D0%BC%D1%96%D0%B7%20%D1%81%D0%BB%D0%B0%D0%B9%D0%B4&amp;noreask=1&amp;pos=127&amp;rpt=simage&amp;lr=10291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diagramData" Target="../diagrams/data1.xml"/><Relationship Id="rId7" Type="http://schemas.openxmlformats.org/officeDocument/2006/relationships/hyperlink" Target="https://yandex.kz/images/search?source=wiz&amp;img_url=http://photo.egemen.kz/wp-content/gallery/0105141/thumbs/thumbs_img_1998.jpg&amp;_=1449331285766&amp;p=2&amp;text=%D2%9B%D0%B0%D0%B7%D0%B0%D2%9B%D1%81%D1%82%D0%B0%D0%BD%20%D0%BE%D1%80%D1%82%D0%B0%D2%9B%20%D2%AF%D0%B9%D1%96%D0%BC%D1%96%D0%B7%20%D1%81%D0%BB%D0%B0%D0%B9%D0%B4&amp;noreask=1&amp;pos=77&amp;rpt=simage&amp;lr=10291" TargetMode="Externa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http://hippt.net/u/storage/ppt_11740/11d0a-1396310582-2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771800" y="908720"/>
            <a:ext cx="29426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Ақмола облысы</a:t>
            </a:r>
          </a:p>
          <a:p>
            <a:pPr algn="ctr"/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Бұланды ауданы</a:t>
            </a:r>
          </a:p>
          <a:p>
            <a:pPr algn="ctr"/>
            <a:r>
              <a:rPr lang="kk-KZ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Капитоновка орта мектебі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928794" y="4286256"/>
            <a:ext cx="57606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4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тарих пәні мұғалімі </a:t>
            </a:r>
            <a:br>
              <a:rPr lang="kk-KZ" sz="24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sz="2400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Шешхан Сетер</a:t>
            </a:r>
          </a:p>
        </p:txBody>
      </p:sp>
      <p:pic>
        <p:nvPicPr>
          <p:cNvPr id="10" name="Рисунок 9" descr="https://im3-tub-kz.yandex.net/i?id=6a31d3486e6742944999fe9bffeea350&amp;n=33&amp;h=190&amp;w=126">
            <a:hlinkClick r:id="rId3"/>
          </p:cNvPr>
          <p:cNvPicPr/>
          <p:nvPr/>
        </p:nvPicPr>
        <p:blipFill>
          <a:blip r:embed="rId4">
            <a:extLst>
              <a:ext uri="{28A0092B-C50C-407E-A947-70E740481C1C}">
                <a14:useLocalDpi xmlns:lc="http://schemas.openxmlformats.org/drawingml/2006/lockedCanvas" xmlns:pic="http://schemas.openxmlformats.org/drawingml/2006/picture" xmlns:arto="http://schemas.microsoft.com/office/word/2006/arto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3929058" y="2071678"/>
            <a:ext cx="1714512" cy="21035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mirpps.ru/fon-dlja-prezentacii/3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2285984" y="2143116"/>
            <a:ext cx="3500462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kk-KZ" sz="320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(3200:2)+222 =</a:t>
            </a:r>
            <a:endParaRPr kumimoji="0" lang="ru-RU" sz="320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kk-KZ" sz="320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(820*2)+</a:t>
            </a:r>
            <a:r>
              <a:rPr lang="kk-KZ" sz="3200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196</a:t>
            </a:r>
            <a:r>
              <a:rPr kumimoji="0" lang="kk-KZ" sz="320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=</a:t>
            </a:r>
            <a:endParaRPr kumimoji="0" lang="ru-RU" sz="320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kk-KZ" sz="320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(500*3)+301  =</a:t>
            </a:r>
            <a:endParaRPr kumimoji="0" lang="ru-RU" sz="320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kk-KZ" sz="320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(2400:2)+641 =</a:t>
            </a:r>
            <a:endParaRPr kumimoji="0" lang="ru-RU" sz="3200" i="0" u="none" strike="noStrike" cap="none" normalizeH="0" baseline="0" dirty="0">
              <a:ln>
                <a:noFill/>
              </a:ln>
              <a:solidFill>
                <a:srgbClr val="0000FF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929322" y="2214554"/>
            <a:ext cx="137172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1822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000760" y="2714620"/>
            <a:ext cx="13002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1836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00760" y="3214686"/>
            <a:ext cx="13002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1801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00760" y="3643314"/>
            <a:ext cx="13002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2400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1841</a:t>
            </a:r>
            <a:endParaRPr lang="ru-RU" sz="2400" dirty="0">
              <a:solidFill>
                <a:srgbClr val="00206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357422" y="571480"/>
            <a:ext cx="4572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</a:pPr>
            <a:r>
              <a:rPr lang="kk-KZ" sz="32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4.Математикалық есеп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</a:pPr>
            <a:r>
              <a:rPr lang="kk-KZ" sz="3200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(өз бетімен жұмыс)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357422" y="4786322"/>
            <a:ext cx="52149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</a:pPr>
            <a:r>
              <a:rPr lang="kk-KZ" sz="2800" b="1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Мына жылдары қандай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</a:pPr>
            <a:r>
              <a:rPr lang="kk-KZ" sz="2800" b="1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оқиғалар болды?</a:t>
            </a:r>
            <a:endParaRPr lang="ru-RU" sz="14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suryagroup.ru/ppt/imgs/5604b0c8e2f6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571604" y="1357298"/>
            <a:ext cx="6357982" cy="40719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1-жұп</a:t>
            </a:r>
          </a:p>
          <a:p>
            <a:pPr algn="ctr"/>
            <a:r>
              <a:rPr lang="kk-KZ" dirty="0"/>
              <a:t>БИЙСНААШ </a:t>
            </a:r>
            <a:r>
              <a:rPr lang="en-US" dirty="0"/>
              <a:t>     ______                  __</a:t>
            </a:r>
          </a:p>
          <a:p>
            <a:pPr algn="ctr"/>
            <a:r>
              <a:rPr lang="kk-KZ" dirty="0"/>
              <a:t>МАРӘАНАСІ       </a:t>
            </a:r>
            <a:r>
              <a:rPr lang="en-US" dirty="0"/>
              <a:t> _______                  __</a:t>
            </a:r>
          </a:p>
          <a:p>
            <a:pPr algn="ctr"/>
            <a:r>
              <a:rPr lang="kk-KZ" dirty="0"/>
              <a:t>ҮНАІСЙРЙБ      </a:t>
            </a:r>
            <a:r>
              <a:rPr lang="en-US" dirty="0"/>
              <a:t>_______                __</a:t>
            </a:r>
            <a:endParaRPr lang="kk-KZ" dirty="0"/>
          </a:p>
          <a:p>
            <a:pPr algn="ctr"/>
            <a:r>
              <a:rPr lang="kk-KZ" dirty="0"/>
              <a:t>ЖЙАУҚАШ     </a:t>
            </a:r>
            <a:r>
              <a:rPr lang="en-US" dirty="0"/>
              <a:t>   _______               __</a:t>
            </a:r>
          </a:p>
          <a:p>
            <a:pPr algn="ctr"/>
            <a:r>
              <a:rPr lang="kk-KZ" dirty="0"/>
              <a:t>ЗАРАБАЕАВН     </a:t>
            </a:r>
            <a:r>
              <a:rPr lang="en-US" dirty="0"/>
              <a:t>_______                 __</a:t>
            </a:r>
          </a:p>
          <a:p>
            <a:pPr algn="ctr"/>
            <a:r>
              <a:rPr lang="kk-KZ" dirty="0"/>
              <a:t>АСЖЛӨНАТҢ       </a:t>
            </a:r>
            <a:r>
              <a:rPr lang="en-US" dirty="0"/>
              <a:t>_______                  __</a:t>
            </a:r>
          </a:p>
          <a:p>
            <a:pPr algn="ctr"/>
            <a:r>
              <a:rPr lang="en-US" dirty="0"/>
              <a:t>2-</a:t>
            </a:r>
            <a:r>
              <a:rPr lang="kk-KZ" dirty="0"/>
              <a:t>ЖҰП</a:t>
            </a:r>
          </a:p>
          <a:p>
            <a:pPr algn="ctr"/>
            <a:r>
              <a:rPr lang="kk-KZ" dirty="0"/>
              <a:t>ЕТЕЕКЛУӘ       </a:t>
            </a:r>
            <a:r>
              <a:rPr lang="en-US" dirty="0"/>
              <a:t>_____     __</a:t>
            </a:r>
            <a:endParaRPr lang="kk-KZ" dirty="0"/>
          </a:p>
          <a:p>
            <a:pPr algn="ctr"/>
            <a:r>
              <a:rPr lang="kk-KZ" dirty="0"/>
              <a:t>ЕРЙРЕК           </a:t>
            </a:r>
            <a:r>
              <a:rPr lang="en-US" dirty="0"/>
              <a:t>_____     __</a:t>
            </a:r>
            <a:endParaRPr lang="kk-KZ" dirty="0"/>
          </a:p>
          <a:p>
            <a:pPr algn="ctr"/>
            <a:r>
              <a:rPr lang="kk-KZ" dirty="0"/>
              <a:t>ТАХЕААМБМ    </a:t>
            </a:r>
            <a:r>
              <a:rPr lang="en-US" dirty="0"/>
              <a:t>_____     __</a:t>
            </a:r>
            <a:endParaRPr lang="kk-KZ" dirty="0"/>
          </a:p>
          <a:p>
            <a:pPr algn="ctr"/>
            <a:r>
              <a:rPr lang="kk-KZ" dirty="0"/>
              <a:t>ЛАИСТЙА        </a:t>
            </a:r>
            <a:r>
              <a:rPr lang="en-US" dirty="0"/>
              <a:t>_____     __</a:t>
            </a:r>
            <a:endParaRPr lang="kk-KZ" dirty="0"/>
          </a:p>
          <a:p>
            <a:pPr algn="ctr"/>
            <a:r>
              <a:rPr lang="kk-KZ" dirty="0"/>
              <a:t>ЫӨЕКБЙ         </a:t>
            </a:r>
            <a:r>
              <a:rPr lang="en-US" dirty="0"/>
              <a:t>_____    __</a:t>
            </a:r>
          </a:p>
          <a:p>
            <a:pPr algn="ctr"/>
            <a:endParaRPr lang="en-US" dirty="0"/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www.suryagroup.ru/ppt/imgs/5604b0c8e2f6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571604" y="1285860"/>
            <a:ext cx="6357982" cy="43577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/>
              <a:t>1-жұп</a:t>
            </a:r>
          </a:p>
          <a:p>
            <a:pPr algn="ctr"/>
            <a:r>
              <a:rPr lang="kk-KZ" dirty="0"/>
              <a:t>БИЙСНААШ </a:t>
            </a:r>
            <a:r>
              <a:rPr lang="en-US" dirty="0"/>
              <a:t>     </a:t>
            </a:r>
            <a:r>
              <a:rPr lang="kk-KZ" b="1" u="sng" dirty="0"/>
              <a:t>ШАЙБАНИ</a:t>
            </a:r>
            <a:r>
              <a:rPr lang="en-US" b="1" u="sng" dirty="0"/>
              <a:t> </a:t>
            </a:r>
            <a:r>
              <a:rPr lang="en-US" b="1" dirty="0"/>
              <a:t> </a:t>
            </a:r>
            <a:r>
              <a:rPr lang="en-US" dirty="0"/>
              <a:t>              </a:t>
            </a:r>
            <a:r>
              <a:rPr lang="en-US" u="sng" dirty="0"/>
              <a:t>C</a:t>
            </a:r>
          </a:p>
          <a:p>
            <a:pPr algn="ctr"/>
            <a:r>
              <a:rPr lang="kk-KZ" dirty="0"/>
              <a:t>МАРӘАНАСІ          </a:t>
            </a:r>
            <a:r>
              <a:rPr lang="kk-KZ" u="sng" dirty="0"/>
              <a:t>ӘМІРСАНА</a:t>
            </a:r>
            <a:r>
              <a:rPr lang="kk-KZ" dirty="0"/>
              <a:t>     </a:t>
            </a:r>
            <a:r>
              <a:rPr lang="en-US" dirty="0"/>
              <a:t>         </a:t>
            </a:r>
            <a:r>
              <a:rPr lang="ru-RU" u="sng" dirty="0"/>
              <a:t>А</a:t>
            </a:r>
            <a:endParaRPr lang="en-US" u="sng" dirty="0"/>
          </a:p>
          <a:p>
            <a:pPr algn="ctr"/>
            <a:r>
              <a:rPr lang="kk-KZ" dirty="0"/>
              <a:t>ҮНАІСЙРЙБ        </a:t>
            </a:r>
            <a:r>
              <a:rPr lang="kk-KZ" u="sng" dirty="0"/>
              <a:t>СҮЙІНБАЙ</a:t>
            </a:r>
            <a:r>
              <a:rPr lang="kk-KZ" dirty="0"/>
              <a:t>    </a:t>
            </a:r>
            <a:r>
              <a:rPr lang="en-US" dirty="0"/>
              <a:t>               </a:t>
            </a:r>
            <a:r>
              <a:rPr lang="kk-KZ" u="sng" dirty="0"/>
              <a:t>Р</a:t>
            </a:r>
          </a:p>
          <a:p>
            <a:pPr algn="ctr"/>
            <a:r>
              <a:rPr lang="kk-KZ" dirty="0"/>
              <a:t>ЖЙАУҚАШ     </a:t>
            </a:r>
            <a:r>
              <a:rPr lang="en-US" dirty="0"/>
              <a:t>   </a:t>
            </a:r>
            <a:r>
              <a:rPr lang="kk-KZ" u="sng" dirty="0"/>
              <a:t>АЙШУАҚ</a:t>
            </a:r>
            <a:r>
              <a:rPr lang="en-US" u="sng" dirty="0"/>
              <a:t> </a:t>
            </a:r>
            <a:r>
              <a:rPr lang="en-US" dirty="0"/>
              <a:t>              </a:t>
            </a:r>
            <a:r>
              <a:rPr lang="kk-KZ" u="sng" dirty="0"/>
              <a:t>Ж</a:t>
            </a:r>
            <a:endParaRPr lang="en-US" u="sng" dirty="0"/>
          </a:p>
          <a:p>
            <a:pPr algn="ctr"/>
            <a:r>
              <a:rPr lang="kk-KZ" dirty="0"/>
              <a:t>ЗАРАБАЕАВН      </a:t>
            </a:r>
            <a:r>
              <a:rPr lang="kk-KZ" u="sng" dirty="0"/>
              <a:t>НАЗАРБАЕВ</a:t>
            </a:r>
            <a:r>
              <a:rPr lang="en-US" u="sng" dirty="0"/>
              <a:t>  </a:t>
            </a:r>
            <a:r>
              <a:rPr lang="en-US" dirty="0"/>
              <a:t>              </a:t>
            </a:r>
            <a:r>
              <a:rPr lang="kk-KZ" u="sng" dirty="0"/>
              <a:t>А</a:t>
            </a:r>
            <a:endParaRPr lang="en-US" u="sng" dirty="0"/>
          </a:p>
          <a:p>
            <a:pPr algn="ctr"/>
            <a:r>
              <a:rPr lang="kk-KZ" dirty="0"/>
              <a:t>АСЖЛӨНАТҢ       </a:t>
            </a:r>
            <a:r>
              <a:rPr lang="kk-KZ" u="sng" dirty="0"/>
              <a:t>ЖАЛАҢТӨС</a:t>
            </a:r>
            <a:r>
              <a:rPr lang="en-US" dirty="0"/>
              <a:t>                </a:t>
            </a:r>
            <a:r>
              <a:rPr lang="kk-KZ" u="sng" dirty="0"/>
              <a:t>Н</a:t>
            </a:r>
            <a:endParaRPr lang="en-US" u="sng" dirty="0"/>
          </a:p>
          <a:p>
            <a:pPr algn="ctr"/>
            <a:endParaRPr lang="en-US" dirty="0"/>
          </a:p>
          <a:p>
            <a:pPr algn="ctr"/>
            <a:r>
              <a:rPr lang="en-US" dirty="0"/>
              <a:t>2-</a:t>
            </a:r>
            <a:r>
              <a:rPr lang="kk-KZ" dirty="0"/>
              <a:t>ЖҰП</a:t>
            </a:r>
          </a:p>
          <a:p>
            <a:pPr algn="ctr"/>
            <a:r>
              <a:rPr lang="kk-KZ" dirty="0"/>
              <a:t>ЕТЕЕКЛУӘ       </a:t>
            </a:r>
            <a:r>
              <a:rPr lang="kk-KZ" u="sng" dirty="0"/>
              <a:t>ТӘУЕКЕЛ</a:t>
            </a:r>
            <a:r>
              <a:rPr lang="en-US" u="sng" dirty="0"/>
              <a:t> </a:t>
            </a:r>
            <a:r>
              <a:rPr lang="en-US" dirty="0"/>
              <a:t>            </a:t>
            </a:r>
            <a:r>
              <a:rPr lang="kk-KZ" u="sng" dirty="0"/>
              <a:t>Е</a:t>
            </a:r>
          </a:p>
          <a:p>
            <a:pPr algn="ctr"/>
            <a:r>
              <a:rPr lang="kk-KZ" dirty="0"/>
              <a:t>ЕРЙРЕК              </a:t>
            </a:r>
            <a:r>
              <a:rPr lang="kk-KZ" u="sng" dirty="0"/>
              <a:t>КЕРЕЙ</a:t>
            </a:r>
            <a:r>
              <a:rPr lang="en-US" dirty="0"/>
              <a:t>                </a:t>
            </a:r>
            <a:r>
              <a:rPr lang="en-US" u="sng" dirty="0"/>
              <a:t> </a:t>
            </a:r>
            <a:r>
              <a:rPr lang="ru-RU" u="sng" dirty="0"/>
              <a:t>Р</a:t>
            </a:r>
            <a:endParaRPr lang="kk-KZ" u="sng" dirty="0"/>
          </a:p>
          <a:p>
            <a:pPr algn="ctr"/>
            <a:r>
              <a:rPr lang="kk-KZ" dirty="0"/>
              <a:t>ТАХЕААМБМ      </a:t>
            </a:r>
            <a:r>
              <a:rPr lang="kk-KZ" u="sng" dirty="0"/>
              <a:t>МАХАМБЕТ</a:t>
            </a:r>
            <a:r>
              <a:rPr lang="en-US" dirty="0"/>
              <a:t>  </a:t>
            </a:r>
            <a:r>
              <a:rPr lang="ru-RU" dirty="0"/>
              <a:t>          </a:t>
            </a:r>
            <a:r>
              <a:rPr lang="ru-RU" u="sng" dirty="0"/>
              <a:t>А</a:t>
            </a:r>
            <a:r>
              <a:rPr lang="en-US" dirty="0"/>
              <a:t>   </a:t>
            </a:r>
            <a:endParaRPr lang="kk-KZ" dirty="0"/>
          </a:p>
          <a:p>
            <a:pPr algn="ctr"/>
            <a:r>
              <a:rPr lang="kk-KZ" dirty="0"/>
              <a:t>ЛАИСТЙА        </a:t>
            </a:r>
            <a:r>
              <a:rPr lang="kk-KZ" u="sng" dirty="0"/>
              <a:t>ИСАТАЙ</a:t>
            </a:r>
            <a:r>
              <a:rPr lang="en-US" u="sng" dirty="0"/>
              <a:t> </a:t>
            </a:r>
            <a:r>
              <a:rPr lang="en-US" dirty="0"/>
              <a:t>   </a:t>
            </a:r>
            <a:r>
              <a:rPr lang="ru-RU" dirty="0"/>
              <a:t>          </a:t>
            </a:r>
            <a:r>
              <a:rPr lang="ru-RU" u="sng" dirty="0"/>
              <a:t> Л</a:t>
            </a:r>
            <a:endParaRPr lang="kk-KZ" u="sng" dirty="0"/>
          </a:p>
          <a:p>
            <a:pPr algn="ctr"/>
            <a:r>
              <a:rPr lang="kk-KZ" dirty="0"/>
              <a:t>ЫӨЕКБЙ         </a:t>
            </a:r>
            <a:r>
              <a:rPr lang="kk-KZ" u="sng" dirty="0"/>
              <a:t>БӨКЕЙ</a:t>
            </a:r>
            <a:r>
              <a:rPr lang="en-US" u="sng" dirty="0"/>
              <a:t> </a:t>
            </a:r>
            <a:r>
              <a:rPr lang="en-US" dirty="0"/>
              <a:t>   </a:t>
            </a:r>
            <a:r>
              <a:rPr lang="ru-RU" dirty="0"/>
              <a:t>            </a:t>
            </a:r>
            <a:r>
              <a:rPr lang="ru-RU" u="sng" dirty="0"/>
              <a:t>Ы</a:t>
            </a:r>
            <a:endParaRPr lang="en-US" u="sng" dirty="0"/>
          </a:p>
          <a:p>
            <a:pPr algn="ctr"/>
            <a:endParaRPr lang="en-US" dirty="0"/>
          </a:p>
          <a:p>
            <a:pPr algn="ctr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http://player.myshared.ru/1197493/data/images/img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571472" y="357166"/>
            <a:ext cx="80439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6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 тақырыбы: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42910" y="1285860"/>
            <a:ext cx="800105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4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Кенесары</a:t>
            </a:r>
            <a:r>
              <a:rPr lang="ru-RU" sz="4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Қасымұлы</a:t>
            </a:r>
            <a:r>
              <a:rPr lang="ru-RU" sz="4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4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бастаған</a:t>
            </a:r>
            <a:r>
              <a:rPr lang="ru-RU" sz="4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ұлт-азаттық</a:t>
            </a:r>
            <a:r>
              <a:rPr lang="ru-RU" sz="4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4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көтеріліс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51720" y="3573016"/>
            <a:ext cx="5161719" cy="302418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8756993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4" name="Picture 6" descr="http://player.myshared.ru/865594/data/images/img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467544" y="692696"/>
            <a:ext cx="8286776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endParaRPr kumimoji="0" lang="kk-KZ" sz="24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endParaRPr lang="kk-KZ" sz="2400" b="1" dirty="0">
              <a:solidFill>
                <a:srgbClr val="FF000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kk-KZ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Сабақтың  мақсаты: </a:t>
            </a:r>
            <a:endParaRPr lang="kk-KZ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endParaRPr kumimoji="0" lang="kk-KZ" sz="24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kk-KZ" sz="2400" b="0" i="0" u="none" strike="noStrike" cap="none" normalizeH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</a:t>
            </a:r>
            <a:r>
              <a:rPr kumimoji="0" lang="kk-KZ" sz="32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Қазақстан аумағындағы отаршылдыққа қарсы ең ірі көтерілістің мақсатын, себебін,  сипатын  түсіндіру, Кенесары бастаған көтерлістің сәтсіздікке ұшырау себептерін және көтерілістің маңызын ашып көрсету. </a:t>
            </a:r>
            <a:endParaRPr kumimoji="0" lang="kk-KZ" sz="32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0" name="AutoShape 2" descr="https://im1-tub-kz.yandex.net/i?id=9db2cd41e7a3f375859db25432283701&amp;n=33&amp;h=190&amp;w=255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Picture 4" descr="Безимени-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400" y="234950"/>
            <a:ext cx="90932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all-children.com/09-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4" name="Схема 3"/>
          <p:cNvGraphicFramePr/>
          <p:nvPr/>
        </p:nvGraphicFramePr>
        <p:xfrm>
          <a:off x="214282" y="548680"/>
          <a:ext cx="7382054" cy="61664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Овал 5"/>
          <p:cNvSpPr/>
          <p:nvPr/>
        </p:nvSpPr>
        <p:spPr>
          <a:xfrm>
            <a:off x="2699792" y="2636912"/>
            <a:ext cx="2586588" cy="1500198"/>
          </a:xfrm>
          <a:prstGeom prst="ellipse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Сабақтың жүрісі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https://im2-tub-kz.yandex.net/i?id=1fc0f05d0e71220ef72b1b084e4e6ced&amp;n=33&amp;h=190&amp;w=253">
            <a:hlinkClick r:id="rId7"/>
          </p:cNvPr>
          <p:cNvPicPr/>
          <p:nvPr/>
        </p:nvPicPr>
        <p:blipFill>
          <a:blip r:embed="rId8">
            <a:extLst>
              <a:ext uri="{28A0092B-C50C-407E-A947-70E740481C1C}">
                <a14:useLocalDpi xmlns:lc="http://schemas.openxmlformats.org/drawingml/2006/lockedCanvas" xmlns:pic="http://schemas.openxmlformats.org/drawingml/2006/picture" xmlns:arto="http://schemas.microsoft.com/office/word/2006/arto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5="http://schemas.microsoft.com/office/word/2012/wordml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rcRect/>
          <a:stretch>
            <a:fillRect/>
          </a:stretch>
        </p:blipFill>
        <p:spPr bwMode="auto">
          <a:xfrm>
            <a:off x="7286644" y="4572008"/>
            <a:ext cx="1612891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layer.myshared.ru/974190/data/images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5" name="Схема 4"/>
          <p:cNvGraphicFramePr/>
          <p:nvPr/>
        </p:nvGraphicFramePr>
        <p:xfrm>
          <a:off x="428596" y="620688"/>
          <a:ext cx="8358246" cy="60230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http://player.myshared.ru/925007/data/images/img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3" cstate="print"/>
          <a:srcRect l="25101" t="35063" r="20641" b="12766"/>
          <a:stretch>
            <a:fillRect/>
          </a:stretch>
        </p:blipFill>
        <p:spPr bwMode="auto">
          <a:xfrm>
            <a:off x="1043608" y="836712"/>
            <a:ext cx="6840760" cy="5256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848600" cy="981075"/>
          </a:xfrm>
        </p:spPr>
        <p:txBody>
          <a:bodyPr>
            <a:normAutofit fontScale="90000"/>
          </a:bodyPr>
          <a:lstStyle/>
          <a:p>
            <a:r>
              <a:rPr lang="kk-KZ" altLang="ru-RU" sz="3300" i="1">
                <a:solidFill>
                  <a:schemeClr val="bg1"/>
                </a:solidFill>
              </a:rPr>
              <a:t>Бекіту</a:t>
            </a:r>
            <a:br>
              <a:rPr lang="kk-KZ" altLang="ru-RU" sz="3300" i="1">
                <a:solidFill>
                  <a:schemeClr val="bg1"/>
                </a:solidFill>
              </a:rPr>
            </a:br>
            <a:endParaRPr lang="ru-RU" altLang="ru-RU" i="1">
              <a:solidFill>
                <a:schemeClr val="bg1"/>
              </a:solidFill>
            </a:endParaRPr>
          </a:p>
        </p:txBody>
      </p:sp>
      <p:sp>
        <p:nvSpPr>
          <p:cNvPr id="38914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404813"/>
            <a:ext cx="8229600" cy="552451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endParaRPr lang="kk-KZ" altLang="ru-RU" b="1" i="1" dirty="0"/>
          </a:p>
          <a:p>
            <a:pPr>
              <a:buFont typeface="Wingdings" pitchFamily="2" charset="2"/>
              <a:buNone/>
            </a:pPr>
            <a:endParaRPr lang="kk-KZ" altLang="ru-RU" b="1" i="1" dirty="0"/>
          </a:p>
          <a:p>
            <a:pPr>
              <a:buFont typeface="Wingdings" pitchFamily="2" charset="2"/>
              <a:buNone/>
            </a:pPr>
            <a:endParaRPr lang="kk-KZ" altLang="ru-RU" b="1" i="1" dirty="0"/>
          </a:p>
          <a:p>
            <a:pPr>
              <a:buFont typeface="Wingdings" pitchFamily="2" charset="2"/>
              <a:buNone/>
            </a:pPr>
            <a:r>
              <a:rPr lang="kk-KZ" altLang="ru-RU" b="1" i="1" dirty="0"/>
              <a:t>І жұп: </a:t>
            </a:r>
          </a:p>
          <a:p>
            <a:pPr>
              <a:buFont typeface="Wingdings" pitchFamily="2" charset="2"/>
              <a:buNone/>
            </a:pPr>
            <a:r>
              <a:rPr lang="kk-KZ" altLang="ru-RU" b="1" i="1" dirty="0">
                <a:solidFill>
                  <a:srgbClr val="CC0000"/>
                </a:solidFill>
              </a:rPr>
              <a:t>Кенесары Қасымұлы көтерілісінің</a:t>
            </a:r>
          </a:p>
          <a:p>
            <a:pPr>
              <a:buFont typeface="Wingdings" pitchFamily="2" charset="2"/>
              <a:buNone/>
            </a:pPr>
            <a:r>
              <a:rPr lang="kk-KZ" altLang="ru-RU" b="1" i="1" dirty="0">
                <a:solidFill>
                  <a:srgbClr val="CC0000"/>
                </a:solidFill>
              </a:rPr>
              <a:t>себептері неде?</a:t>
            </a:r>
          </a:p>
          <a:p>
            <a:pPr>
              <a:buFont typeface="Wingdings" pitchFamily="2" charset="2"/>
              <a:buNone/>
            </a:pPr>
            <a:r>
              <a:rPr lang="kk-KZ" altLang="ru-RU" b="1" i="1" dirty="0"/>
              <a:t>ІІ жұп:</a:t>
            </a:r>
            <a:r>
              <a:rPr lang="kk-KZ" altLang="ru-RU" b="1" i="1" dirty="0">
                <a:solidFill>
                  <a:srgbClr val="CC0000"/>
                </a:solidFill>
              </a:rPr>
              <a:t> </a:t>
            </a:r>
          </a:p>
          <a:p>
            <a:pPr>
              <a:buFont typeface="Wingdings" pitchFamily="2" charset="2"/>
              <a:buNone/>
            </a:pPr>
            <a:r>
              <a:rPr lang="kk-KZ" altLang="ru-RU" b="1" i="1" dirty="0">
                <a:solidFill>
                  <a:srgbClr val="CC0000"/>
                </a:solidFill>
              </a:rPr>
              <a:t>Кенесары Қасымұлы көтерілісіні</a:t>
            </a:r>
          </a:p>
          <a:p>
            <a:pPr>
              <a:buFont typeface="Wingdings" pitchFamily="2" charset="2"/>
              <a:buNone/>
            </a:pPr>
            <a:r>
              <a:rPr lang="kk-KZ" altLang="ru-RU" b="1" i="1" dirty="0">
                <a:solidFill>
                  <a:srgbClr val="CC0000"/>
                </a:solidFill>
              </a:rPr>
              <a:t>мақсаты неде?</a:t>
            </a:r>
          </a:p>
          <a:p>
            <a:pPr>
              <a:buFont typeface="Wingdings" pitchFamily="2" charset="2"/>
              <a:buNone/>
            </a:pPr>
            <a:endParaRPr lang="ru-RU" altLang="ru-RU" b="1" i="1" dirty="0">
              <a:solidFill>
                <a:srgbClr val="CC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3276600" y="2667000"/>
            <a:ext cx="3124200" cy="1447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sz="3200" b="1"/>
              <a:t>Көтерілістің </a:t>
            </a:r>
          </a:p>
          <a:p>
            <a:pPr algn="ctr"/>
            <a:r>
              <a:rPr lang="ru-RU" altLang="ru-RU" sz="3200" b="1"/>
              <a:t>себебтері</a:t>
            </a:r>
          </a:p>
        </p:txBody>
      </p:sp>
      <p:sp>
        <p:nvSpPr>
          <p:cNvPr id="34819" name="Oval 6"/>
          <p:cNvSpPr>
            <a:spLocks noChangeArrowheads="1"/>
          </p:cNvSpPr>
          <p:nvPr/>
        </p:nvSpPr>
        <p:spPr bwMode="auto">
          <a:xfrm>
            <a:off x="762000" y="990600"/>
            <a:ext cx="3429000" cy="1905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altLang="ru-RU" sz="2000" b="1"/>
              <a:t>1. Патша үкіметі </a:t>
            </a:r>
          </a:p>
          <a:p>
            <a:pPr algn="ctr"/>
            <a:r>
              <a:rPr lang="kk-KZ" altLang="ru-RU" sz="2000" b="1"/>
              <a:t>жерлерді жаппай</a:t>
            </a:r>
          </a:p>
          <a:p>
            <a:pPr algn="ctr"/>
            <a:r>
              <a:rPr lang="kk-KZ" altLang="ru-RU" sz="2000" b="1"/>
              <a:t> тартып ала бастады</a:t>
            </a:r>
            <a:endParaRPr lang="ru-RU" altLang="ru-RU" sz="2000" b="1"/>
          </a:p>
          <a:p>
            <a:pPr algn="ctr"/>
            <a:endParaRPr lang="ru-RU" altLang="ru-RU" sz="2000"/>
          </a:p>
        </p:txBody>
      </p:sp>
      <p:sp>
        <p:nvSpPr>
          <p:cNvPr id="34820" name="Oval 7"/>
          <p:cNvSpPr>
            <a:spLocks noChangeArrowheads="1"/>
          </p:cNvSpPr>
          <p:nvPr/>
        </p:nvSpPr>
        <p:spPr bwMode="auto">
          <a:xfrm>
            <a:off x="5181600" y="3962400"/>
            <a:ext cx="3657600" cy="2057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altLang="ru-RU" sz="2000" b="1"/>
              <a:t>4. Патша үкіметінің әскери</a:t>
            </a:r>
          </a:p>
          <a:p>
            <a:pPr algn="ctr"/>
            <a:r>
              <a:rPr lang="kk-KZ" altLang="ru-RU" sz="2000" b="1"/>
              <a:t> отрядтары шабуыл жасап </a:t>
            </a:r>
          </a:p>
          <a:p>
            <a:pPr algn="ctr"/>
            <a:r>
              <a:rPr lang="kk-KZ" altLang="ru-RU" sz="2000" b="1"/>
              <a:t>күн көрсетпеді</a:t>
            </a:r>
            <a:endParaRPr lang="ru-RU" altLang="ru-RU" sz="2000" b="1"/>
          </a:p>
        </p:txBody>
      </p:sp>
      <p:sp>
        <p:nvSpPr>
          <p:cNvPr id="34821" name="Oval 8"/>
          <p:cNvSpPr>
            <a:spLocks noChangeArrowheads="1"/>
          </p:cNvSpPr>
          <p:nvPr/>
        </p:nvSpPr>
        <p:spPr bwMode="auto">
          <a:xfrm>
            <a:off x="684213" y="3860800"/>
            <a:ext cx="3429000" cy="2057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altLang="ru-RU" sz="2000" b="1"/>
              <a:t>3. Алым- салық </a:t>
            </a:r>
          </a:p>
          <a:p>
            <a:pPr algn="ctr"/>
            <a:r>
              <a:rPr lang="kk-KZ" altLang="ru-RU" sz="2000" b="1"/>
              <a:t>түрлері көбейе түсті</a:t>
            </a:r>
            <a:endParaRPr lang="ru-RU" altLang="ru-RU" sz="2000" b="1"/>
          </a:p>
          <a:p>
            <a:pPr algn="ctr"/>
            <a:endParaRPr lang="ru-RU" altLang="ru-RU" sz="2000"/>
          </a:p>
        </p:txBody>
      </p:sp>
      <p:sp>
        <p:nvSpPr>
          <p:cNvPr id="34822" name="Oval 9"/>
          <p:cNvSpPr>
            <a:spLocks noChangeArrowheads="1"/>
          </p:cNvSpPr>
          <p:nvPr/>
        </p:nvSpPr>
        <p:spPr bwMode="auto">
          <a:xfrm>
            <a:off x="5410200" y="838200"/>
            <a:ext cx="3352800" cy="1905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altLang="ru-RU" sz="2000" b="1"/>
              <a:t>2. Хан билігінің</a:t>
            </a:r>
          </a:p>
          <a:p>
            <a:pPr algn="ctr"/>
            <a:r>
              <a:rPr lang="kk-KZ" altLang="ru-RU" sz="2000" b="1"/>
              <a:t> жойылуы</a:t>
            </a:r>
          </a:p>
          <a:p>
            <a:pPr algn="ctr"/>
            <a:r>
              <a:rPr lang="kk-KZ" altLang="ru-RU" sz="2000" b="1"/>
              <a:t> наразылық туғызды</a:t>
            </a:r>
            <a:endParaRPr lang="ru-RU" altLang="ru-RU" sz="2000" b="1"/>
          </a:p>
        </p:txBody>
      </p:sp>
      <p:sp>
        <p:nvSpPr>
          <p:cNvPr id="39943" name="Line 11"/>
          <p:cNvSpPr>
            <a:spLocks noChangeShapeType="1"/>
          </p:cNvSpPr>
          <p:nvPr/>
        </p:nvSpPr>
        <p:spPr bwMode="auto">
          <a:xfrm flipV="1">
            <a:off x="5029200" y="2209800"/>
            <a:ext cx="5334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9944" name="Line 12"/>
          <p:cNvSpPr>
            <a:spLocks noChangeShapeType="1"/>
          </p:cNvSpPr>
          <p:nvPr/>
        </p:nvSpPr>
        <p:spPr bwMode="auto">
          <a:xfrm flipH="1">
            <a:off x="3733800" y="4038600"/>
            <a:ext cx="685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9945" name="Line 13"/>
          <p:cNvSpPr>
            <a:spLocks noChangeShapeType="1"/>
          </p:cNvSpPr>
          <p:nvPr/>
        </p:nvSpPr>
        <p:spPr bwMode="auto">
          <a:xfrm>
            <a:off x="4800600" y="4038600"/>
            <a:ext cx="685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39946" name="Line 15"/>
          <p:cNvSpPr>
            <a:spLocks noChangeShapeType="1"/>
          </p:cNvSpPr>
          <p:nvPr/>
        </p:nvSpPr>
        <p:spPr bwMode="auto">
          <a:xfrm flipH="1" flipV="1">
            <a:off x="3962400" y="2209800"/>
            <a:ext cx="609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 animBg="1"/>
      <p:bldP spid="34820" grpId="0" animBg="1"/>
      <p:bldP spid="34821" grpId="0" animBg="1"/>
      <p:bldP spid="3482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ChangeArrowheads="1"/>
          </p:cNvSpPr>
          <p:nvPr/>
        </p:nvSpPr>
        <p:spPr bwMode="auto">
          <a:xfrm>
            <a:off x="3276600" y="2438400"/>
            <a:ext cx="3124200" cy="1447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altLang="ru-RU" sz="3200" b="1" dirty="0" err="1"/>
              <a:t>Көтерілістің</a:t>
            </a:r>
            <a:r>
              <a:rPr lang="ru-RU" altLang="ru-RU" sz="3200" b="1" dirty="0"/>
              <a:t> </a:t>
            </a:r>
          </a:p>
          <a:p>
            <a:pPr algn="ctr"/>
            <a:r>
              <a:rPr lang="kk-KZ" altLang="ru-RU" sz="3200" b="1" dirty="0"/>
              <a:t>мақсаты</a:t>
            </a:r>
            <a:endParaRPr lang="ru-RU" altLang="ru-RU" sz="3200" b="1" dirty="0"/>
          </a:p>
        </p:txBody>
      </p:sp>
      <p:sp>
        <p:nvSpPr>
          <p:cNvPr id="35843" name="Oval 4"/>
          <p:cNvSpPr>
            <a:spLocks noChangeArrowheads="1"/>
          </p:cNvSpPr>
          <p:nvPr/>
        </p:nvSpPr>
        <p:spPr bwMode="auto">
          <a:xfrm>
            <a:off x="685800" y="533400"/>
            <a:ext cx="3429000" cy="1905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kk-KZ" altLang="ru-RU" sz="2800" b="1"/>
              <a:t>1. Жерлерді </a:t>
            </a:r>
          </a:p>
          <a:p>
            <a:pPr algn="ctr"/>
            <a:r>
              <a:rPr lang="kk-KZ" altLang="ru-RU" sz="2800" b="1"/>
              <a:t>өздеріне қайтару</a:t>
            </a:r>
            <a:endParaRPr lang="ru-RU" altLang="ru-RU" sz="2800" b="1"/>
          </a:p>
        </p:txBody>
      </p:sp>
      <p:sp>
        <p:nvSpPr>
          <p:cNvPr id="35844" name="Oval 6"/>
          <p:cNvSpPr>
            <a:spLocks noChangeArrowheads="1"/>
          </p:cNvSpPr>
          <p:nvPr/>
        </p:nvSpPr>
        <p:spPr bwMode="auto">
          <a:xfrm>
            <a:off x="1828800" y="4495800"/>
            <a:ext cx="5638800" cy="1600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kk-KZ" altLang="ru-RU" sz="2800" b="1"/>
          </a:p>
          <a:p>
            <a:pPr algn="ctr"/>
            <a:r>
              <a:rPr lang="kk-KZ" altLang="ru-RU" sz="2800" b="1"/>
              <a:t>3. Алым-салықтарды</a:t>
            </a:r>
          </a:p>
          <a:p>
            <a:pPr algn="ctr"/>
            <a:r>
              <a:rPr lang="kk-KZ" altLang="ru-RU" sz="2800" b="1"/>
              <a:t>жою</a:t>
            </a:r>
            <a:endParaRPr lang="ru-RU" altLang="ru-RU" sz="2800" b="1"/>
          </a:p>
          <a:p>
            <a:pPr algn="ctr"/>
            <a:endParaRPr lang="ru-RU" altLang="ru-RU" sz="2800"/>
          </a:p>
        </p:txBody>
      </p:sp>
      <p:sp>
        <p:nvSpPr>
          <p:cNvPr id="35845" name="Oval 7"/>
          <p:cNvSpPr>
            <a:spLocks noChangeArrowheads="1"/>
          </p:cNvSpPr>
          <p:nvPr/>
        </p:nvSpPr>
        <p:spPr bwMode="auto">
          <a:xfrm>
            <a:off x="5486400" y="381000"/>
            <a:ext cx="3352800" cy="19050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kk-KZ" altLang="ru-RU" sz="2800" b="1"/>
          </a:p>
          <a:p>
            <a:pPr algn="ctr"/>
            <a:r>
              <a:rPr lang="kk-KZ" altLang="ru-RU" sz="2800" b="1"/>
              <a:t>2.Округтерді</a:t>
            </a:r>
          </a:p>
          <a:p>
            <a:pPr algn="ctr"/>
            <a:r>
              <a:rPr lang="kk-KZ" altLang="ru-RU" sz="2800" b="1"/>
              <a:t> тарату</a:t>
            </a:r>
            <a:endParaRPr lang="ru-RU" altLang="ru-RU" sz="2800" b="1"/>
          </a:p>
          <a:p>
            <a:pPr algn="ctr"/>
            <a:endParaRPr lang="ru-RU" altLang="ru-RU" sz="2800" b="1"/>
          </a:p>
        </p:txBody>
      </p:sp>
      <p:sp>
        <p:nvSpPr>
          <p:cNvPr id="40966" name="Line 8"/>
          <p:cNvSpPr>
            <a:spLocks noChangeShapeType="1"/>
          </p:cNvSpPr>
          <p:nvPr/>
        </p:nvSpPr>
        <p:spPr bwMode="auto">
          <a:xfrm flipV="1">
            <a:off x="4800600" y="1981200"/>
            <a:ext cx="685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0967" name="Line 9"/>
          <p:cNvSpPr>
            <a:spLocks noChangeShapeType="1"/>
          </p:cNvSpPr>
          <p:nvPr/>
        </p:nvSpPr>
        <p:spPr bwMode="auto">
          <a:xfrm flipH="1">
            <a:off x="4724400" y="37338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40968" name="Line 11"/>
          <p:cNvSpPr>
            <a:spLocks noChangeShapeType="1"/>
          </p:cNvSpPr>
          <p:nvPr/>
        </p:nvSpPr>
        <p:spPr bwMode="auto">
          <a:xfrm flipH="1" flipV="1">
            <a:off x="3962400" y="1981200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animBg="1"/>
      <p:bldP spid="35844" grpId="0" animBg="1"/>
      <p:bldP spid="3584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6" name="Picture 4" descr="http://mypresentation.ru/documents/437d390d1df9fa86112ec2abae3e5006/img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 cstate="print"/>
          <a:srcRect l="25805" t="39062" r="23133" b="25781"/>
          <a:stretch>
            <a:fillRect/>
          </a:stretch>
        </p:blipFill>
        <p:spPr bwMode="auto">
          <a:xfrm>
            <a:off x="1285852" y="428604"/>
            <a:ext cx="6643734" cy="564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img3.proshkolu.ru/content/media/pic/std/2000000/1870000/1869087-a2e0c6a5b5dc95f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 cstate="print"/>
          <a:srcRect l="24707" t="22461" r="18741" b="9179"/>
          <a:stretch>
            <a:fillRect/>
          </a:stretch>
        </p:blipFill>
        <p:spPr bwMode="auto">
          <a:xfrm>
            <a:off x="395536" y="1484784"/>
            <a:ext cx="6840760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70" name="Picture 6" descr="http://vmireinteresnogo.com/images/91978cf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481" y="3861048"/>
            <a:ext cx="2303983" cy="2592288"/>
          </a:xfrm>
          <a:prstGeom prst="rect">
            <a:avLst/>
          </a:prstGeom>
          <a:noFill/>
        </p:spPr>
      </p:pic>
      <p:pic>
        <p:nvPicPr>
          <p:cNvPr id="11272" name="Picture 8" descr="http://cs322825.vk.me/v322825261/1fd6/GEfkh1O1jo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48" y="1340768"/>
            <a:ext cx="1728192" cy="2304256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www.tvoyrebenok.ru/images/presentation/school/b/0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7" name="Овал 4"/>
          <p:cNvSpPr/>
          <p:nvPr/>
        </p:nvSpPr>
        <p:spPr>
          <a:xfrm>
            <a:off x="7096079" y="2388781"/>
            <a:ext cx="1149472" cy="777081"/>
          </a:xfrm>
          <a:prstGeom prst="rect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63576" tIns="163576" rIns="163576" bIns="163576" numCol="1" spcCol="1270" anchor="ctr" anchorCtr="0">
            <a:noAutofit/>
          </a:bodyPr>
          <a:lstStyle/>
          <a:p>
            <a:pPr lvl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300" kern="1200"/>
          </a:p>
        </p:txBody>
      </p:sp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1714480" y="1785926"/>
            <a:ext cx="578647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kk-KZ" sz="28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Жаңа сабақты пысықтау.    </a:t>
            </a:r>
            <a:endParaRPr kumimoji="0" lang="kk-KZ" sz="2800" b="1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kk-KZ" sz="28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Сұрақ-жауап</a:t>
            </a:r>
            <a:endParaRPr kumimoji="0" lang="kk-KZ" sz="2800" b="1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0">
              <a:srgbClr val="CCCCFF"/>
            </a:gs>
            <a:gs pos="17999">
              <a:srgbClr val="99CCFF"/>
            </a:gs>
            <a:gs pos="36000">
              <a:srgbClr val="9966FF"/>
            </a:gs>
            <a:gs pos="61000">
              <a:srgbClr val="CC99FF"/>
            </a:gs>
            <a:gs pos="82001">
              <a:srgbClr val="99CCFF"/>
            </a:gs>
            <a:gs pos="100000">
              <a:srgbClr val="CCCCFF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 descr="http://www.korebo.74335s001.edusite.ru/DswMedia/11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000156"/>
            <a:ext cx="9144000" cy="812664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7472386" cy="439718"/>
          </a:xfrm>
        </p:spPr>
        <p:txBody>
          <a:bodyPr>
            <a:noAutofit/>
          </a:bodyPr>
          <a:lstStyle/>
          <a:p>
            <a:r>
              <a:rPr lang="kk-KZ" sz="2000" b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kk-KZ" sz="2000" b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kk-KZ" sz="2000" b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kk-KZ" sz="2000" b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kk-KZ" sz="2000" b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XIX ғасырдың 20 ж Қоқан билігінде болған қазақ жерлері?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43636" y="785794"/>
            <a:ext cx="26257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(Оңтүстік және Жетісу)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1214422"/>
            <a:ext cx="835824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solidFill>
                  <a:srgbClr val="00206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«Кенесарыға көзсіз ерлік тән еді» деп жазған орыс зерттеушілерінің бірі? 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429520" y="1571612"/>
            <a:ext cx="11288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b="1" dirty="0">
                <a:solidFill>
                  <a:srgbClr val="FF3399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(Майер)</a:t>
            </a:r>
            <a:endParaRPr lang="ru-RU" sz="2000" b="1" dirty="0">
              <a:solidFill>
                <a:srgbClr val="FF3399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42910" y="2071678"/>
            <a:ext cx="43050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Мал өсірушілер төлейтін салық түрі 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6286512" y="2143116"/>
            <a:ext cx="9066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(Зекет)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14348" y="2928934"/>
            <a:ext cx="4092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 Жасаулар қандай қызмет атқарды 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15008" y="2928934"/>
            <a:ext cx="22544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FF3399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(Ханның кеңесшісі)</a:t>
            </a:r>
            <a:endParaRPr lang="ru-RU" b="1" dirty="0">
              <a:solidFill>
                <a:srgbClr val="FF3399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42910" y="3500438"/>
            <a:ext cx="73581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 Кенесарының қапылыста қаза тапқанын баяндайтын дастан 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929322" y="3857628"/>
            <a:ext cx="27746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(Наурызбай-Қаншайым)</a:t>
            </a:r>
            <a:endParaRPr lang="ru-RU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14348" y="4286256"/>
            <a:ext cx="45774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0000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6. Қырғыздарға аттанған сарбаздар саны </a:t>
            </a:r>
            <a:endParaRPr lang="ru-RU" b="1" dirty="0">
              <a:solidFill>
                <a:srgbClr val="0000FF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929322" y="4572008"/>
            <a:ext cx="11657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(екі мың)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85786" y="5000636"/>
            <a:ext cx="45098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7. Кенесарының тұрақты әскерінің саны 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5643570" y="5429264"/>
            <a:ext cx="17409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b="1" dirty="0">
                <a:solidFill>
                  <a:srgbClr val="FF3399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(жиырма мың)</a:t>
            </a:r>
            <a:endParaRPr lang="ru-RU" b="1" dirty="0">
              <a:solidFill>
                <a:srgbClr val="FF3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12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0" dur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7" grpId="0"/>
      <p:bldP spid="8" grpId="0"/>
      <p:bldP spid="8" grpId="1"/>
      <p:bldP spid="9" grpId="0"/>
      <p:bldP spid="10" grpId="0"/>
      <p:bldP spid="11" grpId="2"/>
      <p:bldP spid="12" grpId="0"/>
      <p:bldP spid="13" grpId="0"/>
      <p:bldP spid="14" grpId="0"/>
      <p:bldP spid="15" grpId="0"/>
      <p:bldP spid="17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28625" y="-214313"/>
            <a:ext cx="8229600" cy="928688"/>
          </a:xfrm>
        </p:spPr>
        <p:txBody>
          <a:bodyPr/>
          <a:lstStyle/>
          <a:p>
            <a:pPr algn="ctr" eaLnBrk="1" hangingPunct="1"/>
            <a:r>
              <a:rPr lang="kk-KZ" altLang="ru-RU" sz="3200" b="1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Дискуссиялық өрнек</a:t>
            </a:r>
            <a:endParaRPr lang="ru-RU" altLang="ru-RU" sz="3200" b="1" i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3" name="TextBox 2"/>
          <p:cNvSpPr txBox="1">
            <a:spLocks noChangeArrowheads="1"/>
          </p:cNvSpPr>
          <p:nvPr/>
        </p:nvSpPr>
        <p:spPr bwMode="auto">
          <a:xfrm>
            <a:off x="142875" y="642938"/>
            <a:ext cx="5786438" cy="104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Font typeface="Wingdings" pitchFamily="2" charset="2"/>
              <a:buChar char="ü"/>
            </a:pPr>
            <a:r>
              <a:rPr lang="kk-KZ" alt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Кенсарының ағасы Саржанды Қоқан ханы өлтірді</a:t>
            </a:r>
            <a:endParaRPr lang="ru-RU" alt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altLang="ru-RU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" name="12-конечная звезда 3"/>
          <p:cNvSpPr>
            <a:spLocks noChangeArrowheads="1"/>
          </p:cNvSpPr>
          <p:nvPr/>
        </p:nvSpPr>
        <p:spPr bwMode="auto">
          <a:xfrm>
            <a:off x="5500688" y="642938"/>
            <a:ext cx="1571625" cy="928687"/>
          </a:xfrm>
          <a:custGeom>
            <a:avLst/>
            <a:gdLst>
              <a:gd name="T0" fmla="*/ 1466346 w 1571625"/>
              <a:gd name="T1" fmla="*/ 232172 h 928687"/>
              <a:gd name="T2" fmla="*/ 1571625 w 1571625"/>
              <a:gd name="T3" fmla="*/ 464344 h 928687"/>
              <a:gd name="T4" fmla="*/ 1466346 w 1571625"/>
              <a:gd name="T5" fmla="*/ 696515 h 928687"/>
              <a:gd name="T6" fmla="*/ 1178719 w 1571625"/>
              <a:gd name="T7" fmla="*/ 866477 h 928687"/>
              <a:gd name="T8" fmla="*/ 785813 w 1571625"/>
              <a:gd name="T9" fmla="*/ 928687 h 928687"/>
              <a:gd name="T10" fmla="*/ 392906 w 1571625"/>
              <a:gd name="T11" fmla="*/ 866477 h 928687"/>
              <a:gd name="T12" fmla="*/ 105279 w 1571625"/>
              <a:gd name="T13" fmla="*/ 696515 h 928687"/>
              <a:gd name="T14" fmla="*/ 0 w 1571625"/>
              <a:gd name="T15" fmla="*/ 464344 h 928687"/>
              <a:gd name="T16" fmla="*/ 105279 w 1571625"/>
              <a:gd name="T17" fmla="*/ 232172 h 928687"/>
              <a:gd name="T18" fmla="*/ 392906 w 1571625"/>
              <a:gd name="T19" fmla="*/ 62210 h 928687"/>
              <a:gd name="T20" fmla="*/ 785813 w 1571625"/>
              <a:gd name="T21" fmla="*/ 0 h 928687"/>
              <a:gd name="T22" fmla="*/ 1178719 w 1571625"/>
              <a:gd name="T23" fmla="*/ 62210 h 928687"/>
              <a:gd name="T24" fmla="*/ 0 60000 65536"/>
              <a:gd name="T25" fmla="*/ 0 60000 65536"/>
              <a:gd name="T26" fmla="*/ 0 60000 65536"/>
              <a:gd name="T27" fmla="*/ 5898240 60000 65536"/>
              <a:gd name="T28" fmla="*/ 5898240 60000 65536"/>
              <a:gd name="T29" fmla="*/ 5898240 60000 65536"/>
              <a:gd name="T30" fmla="*/ 11796480 60000 65536"/>
              <a:gd name="T31" fmla="*/ 11796480 60000 65536"/>
              <a:gd name="T32" fmla="*/ 11796480 60000 65536"/>
              <a:gd name="T33" fmla="*/ 17694720 60000 65536"/>
              <a:gd name="T34" fmla="*/ 17694720 60000 65536"/>
              <a:gd name="T35" fmla="*/ 17694720 60000 65536"/>
              <a:gd name="T36" fmla="*/ 369073 w 1571625"/>
              <a:gd name="T37" fmla="*/ 218088 h 928687"/>
              <a:gd name="T38" fmla="*/ 1202552 w 1571625"/>
              <a:gd name="T39" fmla="*/ 710599 h 92868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571625" h="928687">
                <a:moveTo>
                  <a:pt x="0" y="464344"/>
                </a:moveTo>
                <a:lnTo>
                  <a:pt x="216535" y="374208"/>
                </a:lnTo>
                <a:lnTo>
                  <a:pt x="105279" y="232172"/>
                </a:lnTo>
                <a:lnTo>
                  <a:pt x="369073" y="218088"/>
                </a:lnTo>
                <a:lnTo>
                  <a:pt x="392906" y="62210"/>
                </a:lnTo>
                <a:lnTo>
                  <a:pt x="633275" y="127952"/>
                </a:lnTo>
                <a:lnTo>
                  <a:pt x="785813" y="0"/>
                </a:lnTo>
                <a:lnTo>
                  <a:pt x="938350" y="127952"/>
                </a:lnTo>
                <a:lnTo>
                  <a:pt x="1178719" y="62210"/>
                </a:lnTo>
                <a:lnTo>
                  <a:pt x="1202552" y="218088"/>
                </a:lnTo>
                <a:lnTo>
                  <a:pt x="1466346" y="232172"/>
                </a:lnTo>
                <a:lnTo>
                  <a:pt x="1355090" y="374208"/>
                </a:lnTo>
                <a:lnTo>
                  <a:pt x="1571625" y="464344"/>
                </a:lnTo>
                <a:lnTo>
                  <a:pt x="1355090" y="554479"/>
                </a:lnTo>
                <a:lnTo>
                  <a:pt x="1466346" y="696515"/>
                </a:lnTo>
                <a:lnTo>
                  <a:pt x="1202552" y="710599"/>
                </a:lnTo>
                <a:lnTo>
                  <a:pt x="1178719" y="866477"/>
                </a:lnTo>
                <a:lnTo>
                  <a:pt x="938350" y="800735"/>
                </a:lnTo>
                <a:lnTo>
                  <a:pt x="785813" y="928687"/>
                </a:lnTo>
                <a:lnTo>
                  <a:pt x="633275" y="800735"/>
                </a:lnTo>
                <a:lnTo>
                  <a:pt x="392906" y="866477"/>
                </a:lnTo>
                <a:lnTo>
                  <a:pt x="369073" y="710599"/>
                </a:lnTo>
                <a:lnTo>
                  <a:pt x="105279" y="696515"/>
                </a:lnTo>
                <a:lnTo>
                  <a:pt x="216535" y="554479"/>
                </a:lnTo>
                <a:lnTo>
                  <a:pt x="0" y="464344"/>
                </a:lnTo>
                <a:close/>
              </a:path>
            </a:pathLst>
          </a:custGeom>
          <a:gradFill rotWithShape="1">
            <a:gsLst>
              <a:gs pos="0">
                <a:srgbClr val="66FFCC"/>
              </a:gs>
              <a:gs pos="50000">
                <a:srgbClr val="FFFFFF"/>
              </a:gs>
              <a:gs pos="100000">
                <a:srgbClr val="66FFCC"/>
              </a:gs>
            </a:gsLst>
            <a:lin ang="5400000" scaled="1"/>
          </a:gra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endParaRPr lang="ru-RU"/>
          </a:p>
        </p:txBody>
      </p:sp>
      <p:sp>
        <p:nvSpPr>
          <p:cNvPr id="5" name="12-конечная звезда 4"/>
          <p:cNvSpPr>
            <a:spLocks noChangeArrowheads="1"/>
          </p:cNvSpPr>
          <p:nvPr/>
        </p:nvSpPr>
        <p:spPr bwMode="auto">
          <a:xfrm>
            <a:off x="7358063" y="642938"/>
            <a:ext cx="1571625" cy="928687"/>
          </a:xfrm>
          <a:custGeom>
            <a:avLst/>
            <a:gdLst>
              <a:gd name="T0" fmla="*/ 1466346 w 1571625"/>
              <a:gd name="T1" fmla="*/ 232172 h 928687"/>
              <a:gd name="T2" fmla="*/ 1571625 w 1571625"/>
              <a:gd name="T3" fmla="*/ 464344 h 928687"/>
              <a:gd name="T4" fmla="*/ 1466346 w 1571625"/>
              <a:gd name="T5" fmla="*/ 696515 h 928687"/>
              <a:gd name="T6" fmla="*/ 1178719 w 1571625"/>
              <a:gd name="T7" fmla="*/ 866477 h 928687"/>
              <a:gd name="T8" fmla="*/ 785813 w 1571625"/>
              <a:gd name="T9" fmla="*/ 928687 h 928687"/>
              <a:gd name="T10" fmla="*/ 392906 w 1571625"/>
              <a:gd name="T11" fmla="*/ 866477 h 928687"/>
              <a:gd name="T12" fmla="*/ 105279 w 1571625"/>
              <a:gd name="T13" fmla="*/ 696515 h 928687"/>
              <a:gd name="T14" fmla="*/ 0 w 1571625"/>
              <a:gd name="T15" fmla="*/ 464344 h 928687"/>
              <a:gd name="T16" fmla="*/ 105279 w 1571625"/>
              <a:gd name="T17" fmla="*/ 232172 h 928687"/>
              <a:gd name="T18" fmla="*/ 392906 w 1571625"/>
              <a:gd name="T19" fmla="*/ 62210 h 928687"/>
              <a:gd name="T20" fmla="*/ 785813 w 1571625"/>
              <a:gd name="T21" fmla="*/ 0 h 928687"/>
              <a:gd name="T22" fmla="*/ 1178719 w 1571625"/>
              <a:gd name="T23" fmla="*/ 62210 h 928687"/>
              <a:gd name="T24" fmla="*/ 0 60000 65536"/>
              <a:gd name="T25" fmla="*/ 0 60000 65536"/>
              <a:gd name="T26" fmla="*/ 0 60000 65536"/>
              <a:gd name="T27" fmla="*/ 5898240 60000 65536"/>
              <a:gd name="T28" fmla="*/ 5898240 60000 65536"/>
              <a:gd name="T29" fmla="*/ 5898240 60000 65536"/>
              <a:gd name="T30" fmla="*/ 11796480 60000 65536"/>
              <a:gd name="T31" fmla="*/ 11796480 60000 65536"/>
              <a:gd name="T32" fmla="*/ 11796480 60000 65536"/>
              <a:gd name="T33" fmla="*/ 17694720 60000 65536"/>
              <a:gd name="T34" fmla="*/ 17694720 60000 65536"/>
              <a:gd name="T35" fmla="*/ 17694720 60000 65536"/>
              <a:gd name="T36" fmla="*/ 369073 w 1571625"/>
              <a:gd name="T37" fmla="*/ 218088 h 928687"/>
              <a:gd name="T38" fmla="*/ 1202552 w 1571625"/>
              <a:gd name="T39" fmla="*/ 710599 h 92868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571625" h="928687">
                <a:moveTo>
                  <a:pt x="0" y="464344"/>
                </a:moveTo>
                <a:lnTo>
                  <a:pt x="216535" y="374208"/>
                </a:lnTo>
                <a:lnTo>
                  <a:pt x="105279" y="232172"/>
                </a:lnTo>
                <a:lnTo>
                  <a:pt x="369073" y="218088"/>
                </a:lnTo>
                <a:lnTo>
                  <a:pt x="392906" y="62210"/>
                </a:lnTo>
                <a:lnTo>
                  <a:pt x="633275" y="127952"/>
                </a:lnTo>
                <a:lnTo>
                  <a:pt x="785813" y="0"/>
                </a:lnTo>
                <a:lnTo>
                  <a:pt x="938350" y="127952"/>
                </a:lnTo>
                <a:lnTo>
                  <a:pt x="1178719" y="62210"/>
                </a:lnTo>
                <a:lnTo>
                  <a:pt x="1202552" y="218088"/>
                </a:lnTo>
                <a:lnTo>
                  <a:pt x="1466346" y="232172"/>
                </a:lnTo>
                <a:lnTo>
                  <a:pt x="1355090" y="374208"/>
                </a:lnTo>
                <a:lnTo>
                  <a:pt x="1571625" y="464344"/>
                </a:lnTo>
                <a:lnTo>
                  <a:pt x="1355090" y="554479"/>
                </a:lnTo>
                <a:lnTo>
                  <a:pt x="1466346" y="696515"/>
                </a:lnTo>
                <a:lnTo>
                  <a:pt x="1202552" y="710599"/>
                </a:lnTo>
                <a:lnTo>
                  <a:pt x="1178719" y="866477"/>
                </a:lnTo>
                <a:lnTo>
                  <a:pt x="938350" y="800735"/>
                </a:lnTo>
                <a:lnTo>
                  <a:pt x="785813" y="928687"/>
                </a:lnTo>
                <a:lnTo>
                  <a:pt x="633275" y="800735"/>
                </a:lnTo>
                <a:lnTo>
                  <a:pt x="392906" y="866477"/>
                </a:lnTo>
                <a:lnTo>
                  <a:pt x="369073" y="710599"/>
                </a:lnTo>
                <a:lnTo>
                  <a:pt x="105279" y="696515"/>
                </a:lnTo>
                <a:lnTo>
                  <a:pt x="216535" y="554479"/>
                </a:lnTo>
                <a:lnTo>
                  <a:pt x="0" y="464344"/>
                </a:lnTo>
                <a:close/>
              </a:path>
            </a:pathLst>
          </a:custGeom>
          <a:gradFill rotWithShape="1">
            <a:gsLst>
              <a:gs pos="0">
                <a:srgbClr val="66FFCC"/>
              </a:gs>
              <a:gs pos="50000">
                <a:srgbClr val="FFFFFF"/>
              </a:gs>
              <a:gs pos="100000">
                <a:srgbClr val="66FFCC"/>
              </a:gs>
            </a:gsLst>
            <a:lin ang="5400000" scaled="1"/>
          </a:gra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endParaRPr lang="ru-RU"/>
          </a:p>
        </p:txBody>
      </p:sp>
      <p:sp>
        <p:nvSpPr>
          <p:cNvPr id="25606" name="TextBox 5"/>
          <p:cNvSpPr txBox="1">
            <a:spLocks noChangeArrowheads="1"/>
          </p:cNvSpPr>
          <p:nvPr/>
        </p:nvSpPr>
        <p:spPr bwMode="auto">
          <a:xfrm>
            <a:off x="142875" y="1500188"/>
            <a:ext cx="5929313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Font typeface="Wingdings" pitchFamily="2" charset="2"/>
              <a:buChar char="ü"/>
            </a:pPr>
            <a:r>
              <a:rPr lang="kk-KZ" alt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Кенесары Абылай ханның шөбересі</a:t>
            </a:r>
            <a:r>
              <a:rPr lang="kk-KZ" altLang="ru-RU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2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7" name="TextBox 6"/>
          <p:cNvSpPr txBox="1">
            <a:spLocks noChangeArrowheads="1"/>
          </p:cNvSpPr>
          <p:nvPr/>
        </p:nvSpPr>
        <p:spPr bwMode="auto">
          <a:xfrm>
            <a:off x="142875" y="2428875"/>
            <a:ext cx="55721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Font typeface="Wingdings" pitchFamily="2" charset="2"/>
              <a:buChar char="ü"/>
            </a:pPr>
            <a:r>
              <a:rPr lang="kk-KZ" alt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1845 ж. сәуірде Кенесары ауылына орыс елшілері Долгов пен Герн келді</a:t>
            </a:r>
          </a:p>
        </p:txBody>
      </p:sp>
      <p:sp>
        <p:nvSpPr>
          <p:cNvPr id="25608" name="TextBox 7"/>
          <p:cNvSpPr txBox="1">
            <a:spLocks noChangeArrowheads="1"/>
          </p:cNvSpPr>
          <p:nvPr/>
        </p:nvSpPr>
        <p:spPr bwMode="auto">
          <a:xfrm>
            <a:off x="142875" y="3357563"/>
            <a:ext cx="5715000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Font typeface="Wingdings" pitchFamily="2" charset="2"/>
              <a:buChar char="ü"/>
            </a:pPr>
            <a:r>
              <a:rPr lang="kk-KZ" alt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Қырғыз манаптары Кенесарының Қоқан хандығына қарсы бірігіп күресу жөніндегі ұсынысын қабылдамады</a:t>
            </a:r>
            <a:r>
              <a:rPr lang="kk-KZ" altLang="ru-RU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 typeface="Wingdings" pitchFamily="2" charset="2"/>
              <a:buChar char="ü"/>
            </a:pPr>
            <a:endParaRPr lang="kk-KZ" altLang="ru-RU" sz="24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ü"/>
            </a:pPr>
            <a:endParaRPr lang="kk-KZ" altLang="ru-RU" sz="24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ü"/>
            </a:pPr>
            <a:endParaRPr lang="kk-KZ" altLang="ru-RU" sz="24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ü"/>
            </a:pPr>
            <a:endParaRPr lang="kk-KZ" altLang="ru-RU" sz="24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ü"/>
            </a:pPr>
            <a:endParaRPr lang="kk-KZ" altLang="ru-RU" sz="24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ü"/>
            </a:pPr>
            <a:endParaRPr lang="kk-KZ" altLang="ru-RU" sz="24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ü"/>
            </a:pPr>
            <a:endParaRPr lang="kk-KZ" altLang="ru-RU" sz="24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ü"/>
            </a:pPr>
            <a:endParaRPr lang="kk-KZ" altLang="ru-RU" sz="24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ü"/>
            </a:pPr>
            <a:endParaRPr lang="kk-KZ" altLang="ru-RU" sz="24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ü"/>
            </a:pPr>
            <a:endParaRPr lang="kk-KZ" altLang="ru-RU" sz="24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ü"/>
            </a:pPr>
            <a:endParaRPr lang="kk-KZ" altLang="ru-RU" sz="24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kk-KZ" altLang="ru-RU" sz="24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9" name="TextBox 8"/>
          <p:cNvSpPr txBox="1">
            <a:spLocks noChangeArrowheads="1"/>
          </p:cNvSpPr>
          <p:nvPr/>
        </p:nvSpPr>
        <p:spPr bwMode="auto">
          <a:xfrm>
            <a:off x="142875" y="4357688"/>
            <a:ext cx="59293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Font typeface="Wingdings" pitchFamily="2" charset="2"/>
              <a:buChar char="ü"/>
            </a:pPr>
            <a:r>
              <a:rPr lang="kk-KZ" alt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1844 жылы шілдеде көтерілісшілер жеңіліс тапты</a:t>
            </a:r>
          </a:p>
        </p:txBody>
      </p:sp>
      <p:sp>
        <p:nvSpPr>
          <p:cNvPr id="25610" name="TextBox 9"/>
          <p:cNvSpPr txBox="1">
            <a:spLocks noChangeArrowheads="1"/>
          </p:cNvSpPr>
          <p:nvPr/>
        </p:nvSpPr>
        <p:spPr bwMode="auto">
          <a:xfrm>
            <a:off x="142875" y="5357813"/>
            <a:ext cx="59293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Font typeface="Wingdings" pitchFamily="2" charset="2"/>
              <a:buChar char="ü"/>
            </a:pPr>
            <a:r>
              <a:rPr lang="kk-KZ" alt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1843 жылы көтерілісті басуға сұлтан Жан-</a:t>
            </a:r>
          </a:p>
          <a:p>
            <a:pPr eaLnBrk="1" hangingPunct="1"/>
            <a:r>
              <a:rPr lang="kk-KZ" alt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төреұлы, Айшуақұлы белсене кірісті</a:t>
            </a:r>
          </a:p>
        </p:txBody>
      </p:sp>
      <p:sp>
        <p:nvSpPr>
          <p:cNvPr id="11" name="12-конечная звезда 10"/>
          <p:cNvSpPr>
            <a:spLocks noChangeArrowheads="1"/>
          </p:cNvSpPr>
          <p:nvPr/>
        </p:nvSpPr>
        <p:spPr bwMode="auto">
          <a:xfrm>
            <a:off x="5500688" y="1785938"/>
            <a:ext cx="1571625" cy="785812"/>
          </a:xfrm>
          <a:custGeom>
            <a:avLst/>
            <a:gdLst>
              <a:gd name="T0" fmla="*/ 1466346 w 1571625"/>
              <a:gd name="T1" fmla="*/ 196453 h 785812"/>
              <a:gd name="T2" fmla="*/ 1571625 w 1571625"/>
              <a:gd name="T3" fmla="*/ 392906 h 785812"/>
              <a:gd name="T4" fmla="*/ 1466346 w 1571625"/>
              <a:gd name="T5" fmla="*/ 589359 h 785812"/>
              <a:gd name="T6" fmla="*/ 1178719 w 1571625"/>
              <a:gd name="T7" fmla="*/ 733173 h 785812"/>
              <a:gd name="T8" fmla="*/ 785813 w 1571625"/>
              <a:gd name="T9" fmla="*/ 785812 h 785812"/>
              <a:gd name="T10" fmla="*/ 392906 w 1571625"/>
              <a:gd name="T11" fmla="*/ 733173 h 785812"/>
              <a:gd name="T12" fmla="*/ 105279 w 1571625"/>
              <a:gd name="T13" fmla="*/ 589359 h 785812"/>
              <a:gd name="T14" fmla="*/ 0 w 1571625"/>
              <a:gd name="T15" fmla="*/ 392906 h 785812"/>
              <a:gd name="T16" fmla="*/ 105279 w 1571625"/>
              <a:gd name="T17" fmla="*/ 196453 h 785812"/>
              <a:gd name="T18" fmla="*/ 392906 w 1571625"/>
              <a:gd name="T19" fmla="*/ 52639 h 785812"/>
              <a:gd name="T20" fmla="*/ 785813 w 1571625"/>
              <a:gd name="T21" fmla="*/ 0 h 785812"/>
              <a:gd name="T22" fmla="*/ 1178719 w 1571625"/>
              <a:gd name="T23" fmla="*/ 52639 h 785812"/>
              <a:gd name="T24" fmla="*/ 0 60000 65536"/>
              <a:gd name="T25" fmla="*/ 0 60000 65536"/>
              <a:gd name="T26" fmla="*/ 0 60000 65536"/>
              <a:gd name="T27" fmla="*/ 5898240 60000 65536"/>
              <a:gd name="T28" fmla="*/ 5898240 60000 65536"/>
              <a:gd name="T29" fmla="*/ 5898240 60000 65536"/>
              <a:gd name="T30" fmla="*/ 11796480 60000 65536"/>
              <a:gd name="T31" fmla="*/ 11796480 60000 65536"/>
              <a:gd name="T32" fmla="*/ 11796480 60000 65536"/>
              <a:gd name="T33" fmla="*/ 17694720 60000 65536"/>
              <a:gd name="T34" fmla="*/ 17694720 60000 65536"/>
              <a:gd name="T35" fmla="*/ 17694720 60000 65536"/>
              <a:gd name="T36" fmla="*/ 369073 w 1571625"/>
              <a:gd name="T37" fmla="*/ 184536 h 785812"/>
              <a:gd name="T38" fmla="*/ 1202552 w 1571625"/>
              <a:gd name="T39" fmla="*/ 601276 h 78581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571625" h="785812">
                <a:moveTo>
                  <a:pt x="0" y="392906"/>
                </a:moveTo>
                <a:lnTo>
                  <a:pt x="216535" y="316637"/>
                </a:lnTo>
                <a:lnTo>
                  <a:pt x="105279" y="196453"/>
                </a:lnTo>
                <a:lnTo>
                  <a:pt x="369073" y="184536"/>
                </a:lnTo>
                <a:lnTo>
                  <a:pt x="392906" y="52639"/>
                </a:lnTo>
                <a:lnTo>
                  <a:pt x="633275" y="108267"/>
                </a:lnTo>
                <a:lnTo>
                  <a:pt x="785813" y="0"/>
                </a:lnTo>
                <a:lnTo>
                  <a:pt x="938350" y="108267"/>
                </a:lnTo>
                <a:lnTo>
                  <a:pt x="1178719" y="52639"/>
                </a:lnTo>
                <a:lnTo>
                  <a:pt x="1202552" y="184536"/>
                </a:lnTo>
                <a:lnTo>
                  <a:pt x="1466346" y="196453"/>
                </a:lnTo>
                <a:lnTo>
                  <a:pt x="1355090" y="316637"/>
                </a:lnTo>
                <a:lnTo>
                  <a:pt x="1571625" y="392906"/>
                </a:lnTo>
                <a:lnTo>
                  <a:pt x="1355090" y="469175"/>
                </a:lnTo>
                <a:lnTo>
                  <a:pt x="1466346" y="589359"/>
                </a:lnTo>
                <a:lnTo>
                  <a:pt x="1202552" y="601276"/>
                </a:lnTo>
                <a:lnTo>
                  <a:pt x="1178719" y="733173"/>
                </a:lnTo>
                <a:lnTo>
                  <a:pt x="938350" y="677545"/>
                </a:lnTo>
                <a:lnTo>
                  <a:pt x="785813" y="785812"/>
                </a:lnTo>
                <a:lnTo>
                  <a:pt x="633275" y="677545"/>
                </a:lnTo>
                <a:lnTo>
                  <a:pt x="392906" y="733173"/>
                </a:lnTo>
                <a:lnTo>
                  <a:pt x="369073" y="601276"/>
                </a:lnTo>
                <a:lnTo>
                  <a:pt x="105279" y="589359"/>
                </a:lnTo>
                <a:lnTo>
                  <a:pt x="216535" y="469175"/>
                </a:lnTo>
                <a:lnTo>
                  <a:pt x="0" y="392906"/>
                </a:lnTo>
                <a:close/>
              </a:path>
            </a:pathLst>
          </a:custGeom>
          <a:gradFill rotWithShape="1">
            <a:gsLst>
              <a:gs pos="0">
                <a:srgbClr val="66FFCC"/>
              </a:gs>
              <a:gs pos="50000">
                <a:srgbClr val="FFFFFF"/>
              </a:gs>
              <a:gs pos="100000">
                <a:srgbClr val="66FFCC"/>
              </a:gs>
            </a:gsLst>
            <a:lin ang="5400000" scaled="1"/>
          </a:gra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endParaRPr lang="ru-RU"/>
          </a:p>
        </p:txBody>
      </p:sp>
      <p:sp>
        <p:nvSpPr>
          <p:cNvPr id="12" name="12-конечная звезда 11"/>
          <p:cNvSpPr>
            <a:spLocks noChangeArrowheads="1"/>
          </p:cNvSpPr>
          <p:nvPr/>
        </p:nvSpPr>
        <p:spPr bwMode="auto">
          <a:xfrm>
            <a:off x="7429500" y="1785938"/>
            <a:ext cx="1571625" cy="785812"/>
          </a:xfrm>
          <a:custGeom>
            <a:avLst/>
            <a:gdLst>
              <a:gd name="T0" fmla="*/ 1466346 w 1571625"/>
              <a:gd name="T1" fmla="*/ 196453 h 785812"/>
              <a:gd name="T2" fmla="*/ 1571625 w 1571625"/>
              <a:gd name="T3" fmla="*/ 392906 h 785812"/>
              <a:gd name="T4" fmla="*/ 1466346 w 1571625"/>
              <a:gd name="T5" fmla="*/ 589359 h 785812"/>
              <a:gd name="T6" fmla="*/ 1178719 w 1571625"/>
              <a:gd name="T7" fmla="*/ 733173 h 785812"/>
              <a:gd name="T8" fmla="*/ 785813 w 1571625"/>
              <a:gd name="T9" fmla="*/ 785812 h 785812"/>
              <a:gd name="T10" fmla="*/ 392906 w 1571625"/>
              <a:gd name="T11" fmla="*/ 733173 h 785812"/>
              <a:gd name="T12" fmla="*/ 105279 w 1571625"/>
              <a:gd name="T13" fmla="*/ 589359 h 785812"/>
              <a:gd name="T14" fmla="*/ 0 w 1571625"/>
              <a:gd name="T15" fmla="*/ 392906 h 785812"/>
              <a:gd name="T16" fmla="*/ 105279 w 1571625"/>
              <a:gd name="T17" fmla="*/ 196453 h 785812"/>
              <a:gd name="T18" fmla="*/ 392906 w 1571625"/>
              <a:gd name="T19" fmla="*/ 52639 h 785812"/>
              <a:gd name="T20" fmla="*/ 785813 w 1571625"/>
              <a:gd name="T21" fmla="*/ 0 h 785812"/>
              <a:gd name="T22" fmla="*/ 1178719 w 1571625"/>
              <a:gd name="T23" fmla="*/ 52639 h 785812"/>
              <a:gd name="T24" fmla="*/ 0 60000 65536"/>
              <a:gd name="T25" fmla="*/ 0 60000 65536"/>
              <a:gd name="T26" fmla="*/ 0 60000 65536"/>
              <a:gd name="T27" fmla="*/ 5898240 60000 65536"/>
              <a:gd name="T28" fmla="*/ 5898240 60000 65536"/>
              <a:gd name="T29" fmla="*/ 5898240 60000 65536"/>
              <a:gd name="T30" fmla="*/ 11796480 60000 65536"/>
              <a:gd name="T31" fmla="*/ 11796480 60000 65536"/>
              <a:gd name="T32" fmla="*/ 11796480 60000 65536"/>
              <a:gd name="T33" fmla="*/ 17694720 60000 65536"/>
              <a:gd name="T34" fmla="*/ 17694720 60000 65536"/>
              <a:gd name="T35" fmla="*/ 17694720 60000 65536"/>
              <a:gd name="T36" fmla="*/ 369073 w 1571625"/>
              <a:gd name="T37" fmla="*/ 184536 h 785812"/>
              <a:gd name="T38" fmla="*/ 1202552 w 1571625"/>
              <a:gd name="T39" fmla="*/ 601276 h 78581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571625" h="785812">
                <a:moveTo>
                  <a:pt x="0" y="392906"/>
                </a:moveTo>
                <a:lnTo>
                  <a:pt x="216535" y="316637"/>
                </a:lnTo>
                <a:lnTo>
                  <a:pt x="105279" y="196453"/>
                </a:lnTo>
                <a:lnTo>
                  <a:pt x="369073" y="184536"/>
                </a:lnTo>
                <a:lnTo>
                  <a:pt x="392906" y="52639"/>
                </a:lnTo>
                <a:lnTo>
                  <a:pt x="633275" y="108267"/>
                </a:lnTo>
                <a:lnTo>
                  <a:pt x="785813" y="0"/>
                </a:lnTo>
                <a:lnTo>
                  <a:pt x="938350" y="108267"/>
                </a:lnTo>
                <a:lnTo>
                  <a:pt x="1178719" y="52639"/>
                </a:lnTo>
                <a:lnTo>
                  <a:pt x="1202552" y="184536"/>
                </a:lnTo>
                <a:lnTo>
                  <a:pt x="1466346" y="196453"/>
                </a:lnTo>
                <a:lnTo>
                  <a:pt x="1355090" y="316637"/>
                </a:lnTo>
                <a:lnTo>
                  <a:pt x="1571625" y="392906"/>
                </a:lnTo>
                <a:lnTo>
                  <a:pt x="1355090" y="469175"/>
                </a:lnTo>
                <a:lnTo>
                  <a:pt x="1466346" y="589359"/>
                </a:lnTo>
                <a:lnTo>
                  <a:pt x="1202552" y="601276"/>
                </a:lnTo>
                <a:lnTo>
                  <a:pt x="1178719" y="733173"/>
                </a:lnTo>
                <a:lnTo>
                  <a:pt x="938350" y="677545"/>
                </a:lnTo>
                <a:lnTo>
                  <a:pt x="785813" y="785812"/>
                </a:lnTo>
                <a:lnTo>
                  <a:pt x="633275" y="677545"/>
                </a:lnTo>
                <a:lnTo>
                  <a:pt x="392906" y="733173"/>
                </a:lnTo>
                <a:lnTo>
                  <a:pt x="369073" y="601276"/>
                </a:lnTo>
                <a:lnTo>
                  <a:pt x="105279" y="589359"/>
                </a:lnTo>
                <a:lnTo>
                  <a:pt x="216535" y="469175"/>
                </a:lnTo>
                <a:lnTo>
                  <a:pt x="0" y="392906"/>
                </a:lnTo>
                <a:close/>
              </a:path>
            </a:pathLst>
          </a:custGeom>
          <a:gradFill rotWithShape="1">
            <a:gsLst>
              <a:gs pos="0">
                <a:srgbClr val="66FFCC"/>
              </a:gs>
              <a:gs pos="50000">
                <a:srgbClr val="FFFFFF"/>
              </a:gs>
              <a:gs pos="100000">
                <a:srgbClr val="66FFCC"/>
              </a:gs>
            </a:gsLst>
            <a:lin ang="5400000" scaled="1"/>
          </a:gra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endParaRPr lang="ru-RU"/>
          </a:p>
        </p:txBody>
      </p:sp>
      <p:sp>
        <p:nvSpPr>
          <p:cNvPr id="13" name="12-конечная звезда 12"/>
          <p:cNvSpPr>
            <a:spLocks noChangeArrowheads="1"/>
          </p:cNvSpPr>
          <p:nvPr/>
        </p:nvSpPr>
        <p:spPr bwMode="auto">
          <a:xfrm>
            <a:off x="5572125" y="3500438"/>
            <a:ext cx="1571625" cy="785812"/>
          </a:xfrm>
          <a:custGeom>
            <a:avLst/>
            <a:gdLst>
              <a:gd name="T0" fmla="*/ 1466346 w 1571625"/>
              <a:gd name="T1" fmla="*/ 196453 h 785812"/>
              <a:gd name="T2" fmla="*/ 1571625 w 1571625"/>
              <a:gd name="T3" fmla="*/ 392906 h 785812"/>
              <a:gd name="T4" fmla="*/ 1466346 w 1571625"/>
              <a:gd name="T5" fmla="*/ 589359 h 785812"/>
              <a:gd name="T6" fmla="*/ 1178719 w 1571625"/>
              <a:gd name="T7" fmla="*/ 733173 h 785812"/>
              <a:gd name="T8" fmla="*/ 785813 w 1571625"/>
              <a:gd name="T9" fmla="*/ 785812 h 785812"/>
              <a:gd name="T10" fmla="*/ 392906 w 1571625"/>
              <a:gd name="T11" fmla="*/ 733173 h 785812"/>
              <a:gd name="T12" fmla="*/ 105279 w 1571625"/>
              <a:gd name="T13" fmla="*/ 589359 h 785812"/>
              <a:gd name="T14" fmla="*/ 0 w 1571625"/>
              <a:gd name="T15" fmla="*/ 392906 h 785812"/>
              <a:gd name="T16" fmla="*/ 105279 w 1571625"/>
              <a:gd name="T17" fmla="*/ 196453 h 785812"/>
              <a:gd name="T18" fmla="*/ 392906 w 1571625"/>
              <a:gd name="T19" fmla="*/ 52639 h 785812"/>
              <a:gd name="T20" fmla="*/ 785813 w 1571625"/>
              <a:gd name="T21" fmla="*/ 0 h 785812"/>
              <a:gd name="T22" fmla="*/ 1178719 w 1571625"/>
              <a:gd name="T23" fmla="*/ 52639 h 785812"/>
              <a:gd name="T24" fmla="*/ 0 60000 65536"/>
              <a:gd name="T25" fmla="*/ 0 60000 65536"/>
              <a:gd name="T26" fmla="*/ 0 60000 65536"/>
              <a:gd name="T27" fmla="*/ 5898240 60000 65536"/>
              <a:gd name="T28" fmla="*/ 5898240 60000 65536"/>
              <a:gd name="T29" fmla="*/ 5898240 60000 65536"/>
              <a:gd name="T30" fmla="*/ 11796480 60000 65536"/>
              <a:gd name="T31" fmla="*/ 11796480 60000 65536"/>
              <a:gd name="T32" fmla="*/ 11796480 60000 65536"/>
              <a:gd name="T33" fmla="*/ 17694720 60000 65536"/>
              <a:gd name="T34" fmla="*/ 17694720 60000 65536"/>
              <a:gd name="T35" fmla="*/ 17694720 60000 65536"/>
              <a:gd name="T36" fmla="*/ 369073 w 1571625"/>
              <a:gd name="T37" fmla="*/ 184536 h 785812"/>
              <a:gd name="T38" fmla="*/ 1202552 w 1571625"/>
              <a:gd name="T39" fmla="*/ 601276 h 78581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571625" h="785812">
                <a:moveTo>
                  <a:pt x="0" y="392906"/>
                </a:moveTo>
                <a:lnTo>
                  <a:pt x="216535" y="316637"/>
                </a:lnTo>
                <a:lnTo>
                  <a:pt x="105279" y="196453"/>
                </a:lnTo>
                <a:lnTo>
                  <a:pt x="369073" y="184536"/>
                </a:lnTo>
                <a:lnTo>
                  <a:pt x="392906" y="52639"/>
                </a:lnTo>
                <a:lnTo>
                  <a:pt x="633275" y="108267"/>
                </a:lnTo>
                <a:lnTo>
                  <a:pt x="785813" y="0"/>
                </a:lnTo>
                <a:lnTo>
                  <a:pt x="938350" y="108267"/>
                </a:lnTo>
                <a:lnTo>
                  <a:pt x="1178719" y="52639"/>
                </a:lnTo>
                <a:lnTo>
                  <a:pt x="1202552" y="184536"/>
                </a:lnTo>
                <a:lnTo>
                  <a:pt x="1466346" y="196453"/>
                </a:lnTo>
                <a:lnTo>
                  <a:pt x="1355090" y="316637"/>
                </a:lnTo>
                <a:lnTo>
                  <a:pt x="1571625" y="392906"/>
                </a:lnTo>
                <a:lnTo>
                  <a:pt x="1355090" y="469175"/>
                </a:lnTo>
                <a:lnTo>
                  <a:pt x="1466346" y="589359"/>
                </a:lnTo>
                <a:lnTo>
                  <a:pt x="1202552" y="601276"/>
                </a:lnTo>
                <a:lnTo>
                  <a:pt x="1178719" y="733173"/>
                </a:lnTo>
                <a:lnTo>
                  <a:pt x="938350" y="677545"/>
                </a:lnTo>
                <a:lnTo>
                  <a:pt x="785813" y="785812"/>
                </a:lnTo>
                <a:lnTo>
                  <a:pt x="633275" y="677545"/>
                </a:lnTo>
                <a:lnTo>
                  <a:pt x="392906" y="733173"/>
                </a:lnTo>
                <a:lnTo>
                  <a:pt x="369073" y="601276"/>
                </a:lnTo>
                <a:lnTo>
                  <a:pt x="105279" y="589359"/>
                </a:lnTo>
                <a:lnTo>
                  <a:pt x="216535" y="469175"/>
                </a:lnTo>
                <a:lnTo>
                  <a:pt x="0" y="392906"/>
                </a:lnTo>
                <a:close/>
              </a:path>
            </a:pathLst>
          </a:custGeom>
          <a:gradFill rotWithShape="1">
            <a:gsLst>
              <a:gs pos="0">
                <a:srgbClr val="66FFCC"/>
              </a:gs>
              <a:gs pos="50000">
                <a:srgbClr val="FFFFFF"/>
              </a:gs>
              <a:gs pos="100000">
                <a:srgbClr val="66FFCC"/>
              </a:gs>
            </a:gsLst>
            <a:lin ang="5400000" scaled="1"/>
          </a:gra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endParaRPr lang="ru-RU"/>
          </a:p>
        </p:txBody>
      </p:sp>
      <p:sp>
        <p:nvSpPr>
          <p:cNvPr id="14" name="12-конечная звезда 13"/>
          <p:cNvSpPr>
            <a:spLocks noChangeArrowheads="1"/>
          </p:cNvSpPr>
          <p:nvPr/>
        </p:nvSpPr>
        <p:spPr bwMode="auto">
          <a:xfrm>
            <a:off x="7500938" y="3500438"/>
            <a:ext cx="1571625" cy="785812"/>
          </a:xfrm>
          <a:custGeom>
            <a:avLst/>
            <a:gdLst>
              <a:gd name="T0" fmla="*/ 1466346 w 1571625"/>
              <a:gd name="T1" fmla="*/ 196453 h 785812"/>
              <a:gd name="T2" fmla="*/ 1571625 w 1571625"/>
              <a:gd name="T3" fmla="*/ 392906 h 785812"/>
              <a:gd name="T4" fmla="*/ 1466346 w 1571625"/>
              <a:gd name="T5" fmla="*/ 589359 h 785812"/>
              <a:gd name="T6" fmla="*/ 1178719 w 1571625"/>
              <a:gd name="T7" fmla="*/ 733173 h 785812"/>
              <a:gd name="T8" fmla="*/ 785813 w 1571625"/>
              <a:gd name="T9" fmla="*/ 785812 h 785812"/>
              <a:gd name="T10" fmla="*/ 392906 w 1571625"/>
              <a:gd name="T11" fmla="*/ 733173 h 785812"/>
              <a:gd name="T12" fmla="*/ 105279 w 1571625"/>
              <a:gd name="T13" fmla="*/ 589359 h 785812"/>
              <a:gd name="T14" fmla="*/ 0 w 1571625"/>
              <a:gd name="T15" fmla="*/ 392906 h 785812"/>
              <a:gd name="T16" fmla="*/ 105279 w 1571625"/>
              <a:gd name="T17" fmla="*/ 196453 h 785812"/>
              <a:gd name="T18" fmla="*/ 392906 w 1571625"/>
              <a:gd name="T19" fmla="*/ 52639 h 785812"/>
              <a:gd name="T20" fmla="*/ 785813 w 1571625"/>
              <a:gd name="T21" fmla="*/ 0 h 785812"/>
              <a:gd name="T22" fmla="*/ 1178719 w 1571625"/>
              <a:gd name="T23" fmla="*/ 52639 h 785812"/>
              <a:gd name="T24" fmla="*/ 0 60000 65536"/>
              <a:gd name="T25" fmla="*/ 0 60000 65536"/>
              <a:gd name="T26" fmla="*/ 0 60000 65536"/>
              <a:gd name="T27" fmla="*/ 5898240 60000 65536"/>
              <a:gd name="T28" fmla="*/ 5898240 60000 65536"/>
              <a:gd name="T29" fmla="*/ 5898240 60000 65536"/>
              <a:gd name="T30" fmla="*/ 11796480 60000 65536"/>
              <a:gd name="T31" fmla="*/ 11796480 60000 65536"/>
              <a:gd name="T32" fmla="*/ 11796480 60000 65536"/>
              <a:gd name="T33" fmla="*/ 17694720 60000 65536"/>
              <a:gd name="T34" fmla="*/ 17694720 60000 65536"/>
              <a:gd name="T35" fmla="*/ 17694720 60000 65536"/>
              <a:gd name="T36" fmla="*/ 369073 w 1571625"/>
              <a:gd name="T37" fmla="*/ 184536 h 785812"/>
              <a:gd name="T38" fmla="*/ 1202552 w 1571625"/>
              <a:gd name="T39" fmla="*/ 601276 h 78581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571625" h="785812">
                <a:moveTo>
                  <a:pt x="0" y="392906"/>
                </a:moveTo>
                <a:lnTo>
                  <a:pt x="216535" y="316637"/>
                </a:lnTo>
                <a:lnTo>
                  <a:pt x="105279" y="196453"/>
                </a:lnTo>
                <a:lnTo>
                  <a:pt x="369073" y="184536"/>
                </a:lnTo>
                <a:lnTo>
                  <a:pt x="392906" y="52639"/>
                </a:lnTo>
                <a:lnTo>
                  <a:pt x="633275" y="108267"/>
                </a:lnTo>
                <a:lnTo>
                  <a:pt x="785813" y="0"/>
                </a:lnTo>
                <a:lnTo>
                  <a:pt x="938350" y="108267"/>
                </a:lnTo>
                <a:lnTo>
                  <a:pt x="1178719" y="52639"/>
                </a:lnTo>
                <a:lnTo>
                  <a:pt x="1202552" y="184536"/>
                </a:lnTo>
                <a:lnTo>
                  <a:pt x="1466346" y="196453"/>
                </a:lnTo>
                <a:lnTo>
                  <a:pt x="1355090" y="316637"/>
                </a:lnTo>
                <a:lnTo>
                  <a:pt x="1571625" y="392906"/>
                </a:lnTo>
                <a:lnTo>
                  <a:pt x="1355090" y="469175"/>
                </a:lnTo>
                <a:lnTo>
                  <a:pt x="1466346" y="589359"/>
                </a:lnTo>
                <a:lnTo>
                  <a:pt x="1202552" y="601276"/>
                </a:lnTo>
                <a:lnTo>
                  <a:pt x="1178719" y="733173"/>
                </a:lnTo>
                <a:lnTo>
                  <a:pt x="938350" y="677545"/>
                </a:lnTo>
                <a:lnTo>
                  <a:pt x="785813" y="785812"/>
                </a:lnTo>
                <a:lnTo>
                  <a:pt x="633275" y="677545"/>
                </a:lnTo>
                <a:lnTo>
                  <a:pt x="392906" y="733173"/>
                </a:lnTo>
                <a:lnTo>
                  <a:pt x="369073" y="601276"/>
                </a:lnTo>
                <a:lnTo>
                  <a:pt x="105279" y="589359"/>
                </a:lnTo>
                <a:lnTo>
                  <a:pt x="216535" y="469175"/>
                </a:lnTo>
                <a:lnTo>
                  <a:pt x="0" y="392906"/>
                </a:lnTo>
                <a:close/>
              </a:path>
            </a:pathLst>
          </a:custGeom>
          <a:gradFill rotWithShape="1">
            <a:gsLst>
              <a:gs pos="0">
                <a:srgbClr val="66FFCC"/>
              </a:gs>
              <a:gs pos="50000">
                <a:srgbClr val="FFFFFF"/>
              </a:gs>
              <a:gs pos="100000">
                <a:srgbClr val="66FFCC"/>
              </a:gs>
            </a:gsLst>
            <a:lin ang="5400000" scaled="1"/>
          </a:gra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endParaRPr lang="ru-RU"/>
          </a:p>
        </p:txBody>
      </p:sp>
      <p:sp>
        <p:nvSpPr>
          <p:cNvPr id="18" name="12-конечная звезда 17"/>
          <p:cNvSpPr>
            <a:spLocks noChangeArrowheads="1"/>
          </p:cNvSpPr>
          <p:nvPr/>
        </p:nvSpPr>
        <p:spPr bwMode="auto">
          <a:xfrm>
            <a:off x="5572125" y="4357688"/>
            <a:ext cx="1571625" cy="928687"/>
          </a:xfrm>
          <a:custGeom>
            <a:avLst/>
            <a:gdLst>
              <a:gd name="T0" fmla="*/ 1466346 w 1571625"/>
              <a:gd name="T1" fmla="*/ 232172 h 928687"/>
              <a:gd name="T2" fmla="*/ 1571625 w 1571625"/>
              <a:gd name="T3" fmla="*/ 464344 h 928687"/>
              <a:gd name="T4" fmla="*/ 1466346 w 1571625"/>
              <a:gd name="T5" fmla="*/ 696515 h 928687"/>
              <a:gd name="T6" fmla="*/ 1178719 w 1571625"/>
              <a:gd name="T7" fmla="*/ 866477 h 928687"/>
              <a:gd name="T8" fmla="*/ 785813 w 1571625"/>
              <a:gd name="T9" fmla="*/ 928687 h 928687"/>
              <a:gd name="T10" fmla="*/ 392906 w 1571625"/>
              <a:gd name="T11" fmla="*/ 866477 h 928687"/>
              <a:gd name="T12" fmla="*/ 105279 w 1571625"/>
              <a:gd name="T13" fmla="*/ 696515 h 928687"/>
              <a:gd name="T14" fmla="*/ 0 w 1571625"/>
              <a:gd name="T15" fmla="*/ 464344 h 928687"/>
              <a:gd name="T16" fmla="*/ 105279 w 1571625"/>
              <a:gd name="T17" fmla="*/ 232172 h 928687"/>
              <a:gd name="T18" fmla="*/ 392906 w 1571625"/>
              <a:gd name="T19" fmla="*/ 62210 h 928687"/>
              <a:gd name="T20" fmla="*/ 785813 w 1571625"/>
              <a:gd name="T21" fmla="*/ 0 h 928687"/>
              <a:gd name="T22" fmla="*/ 1178719 w 1571625"/>
              <a:gd name="T23" fmla="*/ 62210 h 928687"/>
              <a:gd name="T24" fmla="*/ 0 60000 65536"/>
              <a:gd name="T25" fmla="*/ 0 60000 65536"/>
              <a:gd name="T26" fmla="*/ 0 60000 65536"/>
              <a:gd name="T27" fmla="*/ 5898240 60000 65536"/>
              <a:gd name="T28" fmla="*/ 5898240 60000 65536"/>
              <a:gd name="T29" fmla="*/ 5898240 60000 65536"/>
              <a:gd name="T30" fmla="*/ 11796480 60000 65536"/>
              <a:gd name="T31" fmla="*/ 11796480 60000 65536"/>
              <a:gd name="T32" fmla="*/ 11796480 60000 65536"/>
              <a:gd name="T33" fmla="*/ 17694720 60000 65536"/>
              <a:gd name="T34" fmla="*/ 17694720 60000 65536"/>
              <a:gd name="T35" fmla="*/ 17694720 60000 65536"/>
              <a:gd name="T36" fmla="*/ 369073 w 1571625"/>
              <a:gd name="T37" fmla="*/ 218088 h 928687"/>
              <a:gd name="T38" fmla="*/ 1202552 w 1571625"/>
              <a:gd name="T39" fmla="*/ 710599 h 92868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571625" h="928687">
                <a:moveTo>
                  <a:pt x="0" y="464344"/>
                </a:moveTo>
                <a:lnTo>
                  <a:pt x="216535" y="374208"/>
                </a:lnTo>
                <a:lnTo>
                  <a:pt x="105279" y="232172"/>
                </a:lnTo>
                <a:lnTo>
                  <a:pt x="369073" y="218088"/>
                </a:lnTo>
                <a:lnTo>
                  <a:pt x="392906" y="62210"/>
                </a:lnTo>
                <a:lnTo>
                  <a:pt x="633275" y="127952"/>
                </a:lnTo>
                <a:lnTo>
                  <a:pt x="785813" y="0"/>
                </a:lnTo>
                <a:lnTo>
                  <a:pt x="938350" y="127952"/>
                </a:lnTo>
                <a:lnTo>
                  <a:pt x="1178719" y="62210"/>
                </a:lnTo>
                <a:lnTo>
                  <a:pt x="1202552" y="218088"/>
                </a:lnTo>
                <a:lnTo>
                  <a:pt x="1466346" y="232172"/>
                </a:lnTo>
                <a:lnTo>
                  <a:pt x="1355090" y="374208"/>
                </a:lnTo>
                <a:lnTo>
                  <a:pt x="1571625" y="464344"/>
                </a:lnTo>
                <a:lnTo>
                  <a:pt x="1355090" y="554479"/>
                </a:lnTo>
                <a:lnTo>
                  <a:pt x="1466346" y="696515"/>
                </a:lnTo>
                <a:lnTo>
                  <a:pt x="1202552" y="710599"/>
                </a:lnTo>
                <a:lnTo>
                  <a:pt x="1178719" y="866477"/>
                </a:lnTo>
                <a:lnTo>
                  <a:pt x="938350" y="800735"/>
                </a:lnTo>
                <a:lnTo>
                  <a:pt x="785813" y="928687"/>
                </a:lnTo>
                <a:lnTo>
                  <a:pt x="633275" y="800735"/>
                </a:lnTo>
                <a:lnTo>
                  <a:pt x="392906" y="866477"/>
                </a:lnTo>
                <a:lnTo>
                  <a:pt x="369073" y="710599"/>
                </a:lnTo>
                <a:lnTo>
                  <a:pt x="105279" y="696515"/>
                </a:lnTo>
                <a:lnTo>
                  <a:pt x="216535" y="554479"/>
                </a:lnTo>
                <a:lnTo>
                  <a:pt x="0" y="464344"/>
                </a:lnTo>
                <a:close/>
              </a:path>
            </a:pathLst>
          </a:custGeom>
          <a:gradFill rotWithShape="1">
            <a:gsLst>
              <a:gs pos="0">
                <a:srgbClr val="66FFCC"/>
              </a:gs>
              <a:gs pos="50000">
                <a:srgbClr val="FFFFFF"/>
              </a:gs>
              <a:gs pos="100000">
                <a:srgbClr val="66FFCC"/>
              </a:gs>
            </a:gsLst>
            <a:lin ang="5400000" scaled="1"/>
          </a:gra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endParaRPr lang="ru-RU"/>
          </a:p>
        </p:txBody>
      </p:sp>
      <p:sp>
        <p:nvSpPr>
          <p:cNvPr id="19" name="12-конечная звезда 18"/>
          <p:cNvSpPr>
            <a:spLocks noChangeArrowheads="1"/>
          </p:cNvSpPr>
          <p:nvPr/>
        </p:nvSpPr>
        <p:spPr bwMode="auto">
          <a:xfrm>
            <a:off x="7572375" y="4286250"/>
            <a:ext cx="1571625" cy="928688"/>
          </a:xfrm>
          <a:custGeom>
            <a:avLst/>
            <a:gdLst>
              <a:gd name="T0" fmla="*/ 1466346 w 1571625"/>
              <a:gd name="T1" fmla="*/ 232172 h 928688"/>
              <a:gd name="T2" fmla="*/ 1571625 w 1571625"/>
              <a:gd name="T3" fmla="*/ 464344 h 928688"/>
              <a:gd name="T4" fmla="*/ 1466346 w 1571625"/>
              <a:gd name="T5" fmla="*/ 696516 h 928688"/>
              <a:gd name="T6" fmla="*/ 1178719 w 1571625"/>
              <a:gd name="T7" fmla="*/ 866478 h 928688"/>
              <a:gd name="T8" fmla="*/ 785813 w 1571625"/>
              <a:gd name="T9" fmla="*/ 928688 h 928688"/>
              <a:gd name="T10" fmla="*/ 392906 w 1571625"/>
              <a:gd name="T11" fmla="*/ 866478 h 928688"/>
              <a:gd name="T12" fmla="*/ 105279 w 1571625"/>
              <a:gd name="T13" fmla="*/ 696516 h 928688"/>
              <a:gd name="T14" fmla="*/ 0 w 1571625"/>
              <a:gd name="T15" fmla="*/ 464344 h 928688"/>
              <a:gd name="T16" fmla="*/ 105279 w 1571625"/>
              <a:gd name="T17" fmla="*/ 232172 h 928688"/>
              <a:gd name="T18" fmla="*/ 392906 w 1571625"/>
              <a:gd name="T19" fmla="*/ 62210 h 928688"/>
              <a:gd name="T20" fmla="*/ 785813 w 1571625"/>
              <a:gd name="T21" fmla="*/ 0 h 928688"/>
              <a:gd name="T22" fmla="*/ 1178719 w 1571625"/>
              <a:gd name="T23" fmla="*/ 62210 h 928688"/>
              <a:gd name="T24" fmla="*/ 0 60000 65536"/>
              <a:gd name="T25" fmla="*/ 0 60000 65536"/>
              <a:gd name="T26" fmla="*/ 0 60000 65536"/>
              <a:gd name="T27" fmla="*/ 5898240 60000 65536"/>
              <a:gd name="T28" fmla="*/ 5898240 60000 65536"/>
              <a:gd name="T29" fmla="*/ 5898240 60000 65536"/>
              <a:gd name="T30" fmla="*/ 11796480 60000 65536"/>
              <a:gd name="T31" fmla="*/ 11796480 60000 65536"/>
              <a:gd name="T32" fmla="*/ 11796480 60000 65536"/>
              <a:gd name="T33" fmla="*/ 17694720 60000 65536"/>
              <a:gd name="T34" fmla="*/ 17694720 60000 65536"/>
              <a:gd name="T35" fmla="*/ 17694720 60000 65536"/>
              <a:gd name="T36" fmla="*/ 369073 w 1571625"/>
              <a:gd name="T37" fmla="*/ 218088 h 928688"/>
              <a:gd name="T38" fmla="*/ 1202552 w 1571625"/>
              <a:gd name="T39" fmla="*/ 710600 h 92868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571625" h="928688">
                <a:moveTo>
                  <a:pt x="0" y="464344"/>
                </a:moveTo>
                <a:lnTo>
                  <a:pt x="216535" y="374208"/>
                </a:lnTo>
                <a:lnTo>
                  <a:pt x="105279" y="232172"/>
                </a:lnTo>
                <a:lnTo>
                  <a:pt x="369073" y="218088"/>
                </a:lnTo>
                <a:lnTo>
                  <a:pt x="392906" y="62210"/>
                </a:lnTo>
                <a:lnTo>
                  <a:pt x="633275" y="127953"/>
                </a:lnTo>
                <a:lnTo>
                  <a:pt x="785813" y="0"/>
                </a:lnTo>
                <a:lnTo>
                  <a:pt x="938350" y="127953"/>
                </a:lnTo>
                <a:lnTo>
                  <a:pt x="1178719" y="62210"/>
                </a:lnTo>
                <a:lnTo>
                  <a:pt x="1202552" y="218088"/>
                </a:lnTo>
                <a:lnTo>
                  <a:pt x="1466346" y="232172"/>
                </a:lnTo>
                <a:lnTo>
                  <a:pt x="1355090" y="374208"/>
                </a:lnTo>
                <a:lnTo>
                  <a:pt x="1571625" y="464344"/>
                </a:lnTo>
                <a:lnTo>
                  <a:pt x="1355090" y="554480"/>
                </a:lnTo>
                <a:lnTo>
                  <a:pt x="1466346" y="696516"/>
                </a:lnTo>
                <a:lnTo>
                  <a:pt x="1202552" y="710600"/>
                </a:lnTo>
                <a:lnTo>
                  <a:pt x="1178719" y="866478"/>
                </a:lnTo>
                <a:lnTo>
                  <a:pt x="938350" y="800735"/>
                </a:lnTo>
                <a:lnTo>
                  <a:pt x="785813" y="928688"/>
                </a:lnTo>
                <a:lnTo>
                  <a:pt x="633275" y="800735"/>
                </a:lnTo>
                <a:lnTo>
                  <a:pt x="392906" y="866478"/>
                </a:lnTo>
                <a:lnTo>
                  <a:pt x="369073" y="710600"/>
                </a:lnTo>
                <a:lnTo>
                  <a:pt x="105279" y="696516"/>
                </a:lnTo>
                <a:lnTo>
                  <a:pt x="216535" y="554480"/>
                </a:lnTo>
                <a:lnTo>
                  <a:pt x="0" y="464344"/>
                </a:lnTo>
                <a:close/>
              </a:path>
            </a:pathLst>
          </a:custGeom>
          <a:gradFill rotWithShape="1">
            <a:gsLst>
              <a:gs pos="0">
                <a:srgbClr val="66FFCC"/>
              </a:gs>
              <a:gs pos="50000">
                <a:srgbClr val="FFFFFF"/>
              </a:gs>
              <a:gs pos="100000">
                <a:srgbClr val="66FFCC"/>
              </a:gs>
            </a:gsLst>
            <a:lin ang="5400000" scaled="1"/>
          </a:gra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endParaRPr lang="ru-RU"/>
          </a:p>
        </p:txBody>
      </p:sp>
      <p:sp>
        <p:nvSpPr>
          <p:cNvPr id="22" name="12-конечная звезда 21"/>
          <p:cNvSpPr>
            <a:spLocks noChangeArrowheads="1"/>
          </p:cNvSpPr>
          <p:nvPr/>
        </p:nvSpPr>
        <p:spPr bwMode="auto">
          <a:xfrm>
            <a:off x="5643563" y="5286375"/>
            <a:ext cx="1571625" cy="785813"/>
          </a:xfrm>
          <a:custGeom>
            <a:avLst/>
            <a:gdLst>
              <a:gd name="T0" fmla="*/ 1466346 w 1571625"/>
              <a:gd name="T1" fmla="*/ 196453 h 785813"/>
              <a:gd name="T2" fmla="*/ 1571625 w 1571625"/>
              <a:gd name="T3" fmla="*/ 392907 h 785813"/>
              <a:gd name="T4" fmla="*/ 1466346 w 1571625"/>
              <a:gd name="T5" fmla="*/ 589360 h 785813"/>
              <a:gd name="T6" fmla="*/ 1178719 w 1571625"/>
              <a:gd name="T7" fmla="*/ 733174 h 785813"/>
              <a:gd name="T8" fmla="*/ 785813 w 1571625"/>
              <a:gd name="T9" fmla="*/ 785813 h 785813"/>
              <a:gd name="T10" fmla="*/ 392906 w 1571625"/>
              <a:gd name="T11" fmla="*/ 733174 h 785813"/>
              <a:gd name="T12" fmla="*/ 105279 w 1571625"/>
              <a:gd name="T13" fmla="*/ 589360 h 785813"/>
              <a:gd name="T14" fmla="*/ 0 w 1571625"/>
              <a:gd name="T15" fmla="*/ 392907 h 785813"/>
              <a:gd name="T16" fmla="*/ 105279 w 1571625"/>
              <a:gd name="T17" fmla="*/ 196453 h 785813"/>
              <a:gd name="T18" fmla="*/ 392906 w 1571625"/>
              <a:gd name="T19" fmla="*/ 52639 h 785813"/>
              <a:gd name="T20" fmla="*/ 785813 w 1571625"/>
              <a:gd name="T21" fmla="*/ 0 h 785813"/>
              <a:gd name="T22" fmla="*/ 1178719 w 1571625"/>
              <a:gd name="T23" fmla="*/ 52639 h 785813"/>
              <a:gd name="T24" fmla="*/ 0 60000 65536"/>
              <a:gd name="T25" fmla="*/ 0 60000 65536"/>
              <a:gd name="T26" fmla="*/ 0 60000 65536"/>
              <a:gd name="T27" fmla="*/ 5898240 60000 65536"/>
              <a:gd name="T28" fmla="*/ 5898240 60000 65536"/>
              <a:gd name="T29" fmla="*/ 5898240 60000 65536"/>
              <a:gd name="T30" fmla="*/ 11796480 60000 65536"/>
              <a:gd name="T31" fmla="*/ 11796480 60000 65536"/>
              <a:gd name="T32" fmla="*/ 11796480 60000 65536"/>
              <a:gd name="T33" fmla="*/ 17694720 60000 65536"/>
              <a:gd name="T34" fmla="*/ 17694720 60000 65536"/>
              <a:gd name="T35" fmla="*/ 17694720 60000 65536"/>
              <a:gd name="T36" fmla="*/ 369073 w 1571625"/>
              <a:gd name="T37" fmla="*/ 184536 h 785813"/>
              <a:gd name="T38" fmla="*/ 1202552 w 1571625"/>
              <a:gd name="T39" fmla="*/ 601277 h 785813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571625" h="785813">
                <a:moveTo>
                  <a:pt x="0" y="392907"/>
                </a:moveTo>
                <a:lnTo>
                  <a:pt x="216535" y="316638"/>
                </a:lnTo>
                <a:lnTo>
                  <a:pt x="105279" y="196453"/>
                </a:lnTo>
                <a:lnTo>
                  <a:pt x="369073" y="184536"/>
                </a:lnTo>
                <a:lnTo>
                  <a:pt x="392906" y="52639"/>
                </a:lnTo>
                <a:lnTo>
                  <a:pt x="633275" y="108268"/>
                </a:lnTo>
                <a:lnTo>
                  <a:pt x="785813" y="0"/>
                </a:lnTo>
                <a:lnTo>
                  <a:pt x="938350" y="108268"/>
                </a:lnTo>
                <a:lnTo>
                  <a:pt x="1178719" y="52639"/>
                </a:lnTo>
                <a:lnTo>
                  <a:pt x="1202552" y="184536"/>
                </a:lnTo>
                <a:lnTo>
                  <a:pt x="1466346" y="196453"/>
                </a:lnTo>
                <a:lnTo>
                  <a:pt x="1355090" y="316638"/>
                </a:lnTo>
                <a:lnTo>
                  <a:pt x="1571625" y="392907"/>
                </a:lnTo>
                <a:lnTo>
                  <a:pt x="1355090" y="469175"/>
                </a:lnTo>
                <a:lnTo>
                  <a:pt x="1466346" y="589360"/>
                </a:lnTo>
                <a:lnTo>
                  <a:pt x="1202552" y="601277"/>
                </a:lnTo>
                <a:lnTo>
                  <a:pt x="1178719" y="733174"/>
                </a:lnTo>
                <a:lnTo>
                  <a:pt x="938350" y="677545"/>
                </a:lnTo>
                <a:lnTo>
                  <a:pt x="785813" y="785813"/>
                </a:lnTo>
                <a:lnTo>
                  <a:pt x="633275" y="677545"/>
                </a:lnTo>
                <a:lnTo>
                  <a:pt x="392906" y="733174"/>
                </a:lnTo>
                <a:lnTo>
                  <a:pt x="369073" y="601277"/>
                </a:lnTo>
                <a:lnTo>
                  <a:pt x="105279" y="589360"/>
                </a:lnTo>
                <a:lnTo>
                  <a:pt x="216535" y="469175"/>
                </a:lnTo>
                <a:lnTo>
                  <a:pt x="0" y="392907"/>
                </a:lnTo>
                <a:close/>
              </a:path>
            </a:pathLst>
          </a:custGeom>
          <a:gradFill rotWithShape="1">
            <a:gsLst>
              <a:gs pos="0">
                <a:srgbClr val="66FFCC"/>
              </a:gs>
              <a:gs pos="50000">
                <a:srgbClr val="FFFFFF"/>
              </a:gs>
              <a:gs pos="100000">
                <a:srgbClr val="66FFCC"/>
              </a:gs>
            </a:gsLst>
            <a:lin ang="5400000" scaled="1"/>
          </a:gra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endParaRPr lang="ru-RU"/>
          </a:p>
        </p:txBody>
      </p:sp>
      <p:sp>
        <p:nvSpPr>
          <p:cNvPr id="23" name="12-конечная звезда 22"/>
          <p:cNvSpPr>
            <a:spLocks noChangeArrowheads="1"/>
          </p:cNvSpPr>
          <p:nvPr/>
        </p:nvSpPr>
        <p:spPr bwMode="auto">
          <a:xfrm>
            <a:off x="7643813" y="5214938"/>
            <a:ext cx="1571625" cy="785812"/>
          </a:xfrm>
          <a:custGeom>
            <a:avLst/>
            <a:gdLst>
              <a:gd name="T0" fmla="*/ 1466346 w 1571625"/>
              <a:gd name="T1" fmla="*/ 196453 h 785812"/>
              <a:gd name="T2" fmla="*/ 1571625 w 1571625"/>
              <a:gd name="T3" fmla="*/ 392906 h 785812"/>
              <a:gd name="T4" fmla="*/ 1466346 w 1571625"/>
              <a:gd name="T5" fmla="*/ 589359 h 785812"/>
              <a:gd name="T6" fmla="*/ 1178719 w 1571625"/>
              <a:gd name="T7" fmla="*/ 733173 h 785812"/>
              <a:gd name="T8" fmla="*/ 785813 w 1571625"/>
              <a:gd name="T9" fmla="*/ 785812 h 785812"/>
              <a:gd name="T10" fmla="*/ 392906 w 1571625"/>
              <a:gd name="T11" fmla="*/ 733173 h 785812"/>
              <a:gd name="T12" fmla="*/ 105279 w 1571625"/>
              <a:gd name="T13" fmla="*/ 589359 h 785812"/>
              <a:gd name="T14" fmla="*/ 0 w 1571625"/>
              <a:gd name="T15" fmla="*/ 392906 h 785812"/>
              <a:gd name="T16" fmla="*/ 105279 w 1571625"/>
              <a:gd name="T17" fmla="*/ 196453 h 785812"/>
              <a:gd name="T18" fmla="*/ 392906 w 1571625"/>
              <a:gd name="T19" fmla="*/ 52639 h 785812"/>
              <a:gd name="T20" fmla="*/ 785813 w 1571625"/>
              <a:gd name="T21" fmla="*/ 0 h 785812"/>
              <a:gd name="T22" fmla="*/ 1178719 w 1571625"/>
              <a:gd name="T23" fmla="*/ 52639 h 785812"/>
              <a:gd name="T24" fmla="*/ 0 60000 65536"/>
              <a:gd name="T25" fmla="*/ 0 60000 65536"/>
              <a:gd name="T26" fmla="*/ 0 60000 65536"/>
              <a:gd name="T27" fmla="*/ 5898240 60000 65536"/>
              <a:gd name="T28" fmla="*/ 5898240 60000 65536"/>
              <a:gd name="T29" fmla="*/ 5898240 60000 65536"/>
              <a:gd name="T30" fmla="*/ 11796480 60000 65536"/>
              <a:gd name="T31" fmla="*/ 11796480 60000 65536"/>
              <a:gd name="T32" fmla="*/ 11796480 60000 65536"/>
              <a:gd name="T33" fmla="*/ 17694720 60000 65536"/>
              <a:gd name="T34" fmla="*/ 17694720 60000 65536"/>
              <a:gd name="T35" fmla="*/ 17694720 60000 65536"/>
              <a:gd name="T36" fmla="*/ 369073 w 1571625"/>
              <a:gd name="T37" fmla="*/ 184536 h 785812"/>
              <a:gd name="T38" fmla="*/ 1202552 w 1571625"/>
              <a:gd name="T39" fmla="*/ 601276 h 78581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571625" h="785812">
                <a:moveTo>
                  <a:pt x="0" y="392906"/>
                </a:moveTo>
                <a:lnTo>
                  <a:pt x="216535" y="316637"/>
                </a:lnTo>
                <a:lnTo>
                  <a:pt x="105279" y="196453"/>
                </a:lnTo>
                <a:lnTo>
                  <a:pt x="369073" y="184536"/>
                </a:lnTo>
                <a:lnTo>
                  <a:pt x="392906" y="52639"/>
                </a:lnTo>
                <a:lnTo>
                  <a:pt x="633275" y="108267"/>
                </a:lnTo>
                <a:lnTo>
                  <a:pt x="785813" y="0"/>
                </a:lnTo>
                <a:lnTo>
                  <a:pt x="938350" y="108267"/>
                </a:lnTo>
                <a:lnTo>
                  <a:pt x="1178719" y="52639"/>
                </a:lnTo>
                <a:lnTo>
                  <a:pt x="1202552" y="184536"/>
                </a:lnTo>
                <a:lnTo>
                  <a:pt x="1466346" y="196453"/>
                </a:lnTo>
                <a:lnTo>
                  <a:pt x="1355090" y="316637"/>
                </a:lnTo>
                <a:lnTo>
                  <a:pt x="1571625" y="392906"/>
                </a:lnTo>
                <a:lnTo>
                  <a:pt x="1355090" y="469175"/>
                </a:lnTo>
                <a:lnTo>
                  <a:pt x="1466346" y="589359"/>
                </a:lnTo>
                <a:lnTo>
                  <a:pt x="1202552" y="601276"/>
                </a:lnTo>
                <a:lnTo>
                  <a:pt x="1178719" y="733173"/>
                </a:lnTo>
                <a:lnTo>
                  <a:pt x="938350" y="677545"/>
                </a:lnTo>
                <a:lnTo>
                  <a:pt x="785813" y="785812"/>
                </a:lnTo>
                <a:lnTo>
                  <a:pt x="633275" y="677545"/>
                </a:lnTo>
                <a:lnTo>
                  <a:pt x="392906" y="733173"/>
                </a:lnTo>
                <a:lnTo>
                  <a:pt x="369073" y="601276"/>
                </a:lnTo>
                <a:lnTo>
                  <a:pt x="105279" y="589359"/>
                </a:lnTo>
                <a:lnTo>
                  <a:pt x="216535" y="469175"/>
                </a:lnTo>
                <a:lnTo>
                  <a:pt x="0" y="392906"/>
                </a:lnTo>
                <a:close/>
              </a:path>
            </a:pathLst>
          </a:custGeom>
          <a:gradFill rotWithShape="1">
            <a:gsLst>
              <a:gs pos="0">
                <a:srgbClr val="66FFCC"/>
              </a:gs>
              <a:gs pos="50000">
                <a:srgbClr val="FFFFFF"/>
              </a:gs>
              <a:gs pos="100000">
                <a:srgbClr val="66FFCC"/>
              </a:gs>
            </a:gsLst>
            <a:lin ang="5400000" scaled="1"/>
          </a:gra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endParaRPr lang="ru-RU"/>
          </a:p>
        </p:txBody>
      </p:sp>
      <p:sp>
        <p:nvSpPr>
          <p:cNvPr id="27" name="12-конечная звезда 26"/>
          <p:cNvSpPr>
            <a:spLocks noChangeArrowheads="1"/>
          </p:cNvSpPr>
          <p:nvPr/>
        </p:nvSpPr>
        <p:spPr bwMode="auto">
          <a:xfrm>
            <a:off x="5572125" y="2643188"/>
            <a:ext cx="1571625" cy="785812"/>
          </a:xfrm>
          <a:custGeom>
            <a:avLst/>
            <a:gdLst>
              <a:gd name="T0" fmla="*/ 1466346 w 1571625"/>
              <a:gd name="T1" fmla="*/ 196453 h 785812"/>
              <a:gd name="T2" fmla="*/ 1571625 w 1571625"/>
              <a:gd name="T3" fmla="*/ 392906 h 785812"/>
              <a:gd name="T4" fmla="*/ 1466346 w 1571625"/>
              <a:gd name="T5" fmla="*/ 589359 h 785812"/>
              <a:gd name="T6" fmla="*/ 1178719 w 1571625"/>
              <a:gd name="T7" fmla="*/ 733173 h 785812"/>
              <a:gd name="T8" fmla="*/ 785813 w 1571625"/>
              <a:gd name="T9" fmla="*/ 785812 h 785812"/>
              <a:gd name="T10" fmla="*/ 392906 w 1571625"/>
              <a:gd name="T11" fmla="*/ 733173 h 785812"/>
              <a:gd name="T12" fmla="*/ 105279 w 1571625"/>
              <a:gd name="T13" fmla="*/ 589359 h 785812"/>
              <a:gd name="T14" fmla="*/ 0 w 1571625"/>
              <a:gd name="T15" fmla="*/ 392906 h 785812"/>
              <a:gd name="T16" fmla="*/ 105279 w 1571625"/>
              <a:gd name="T17" fmla="*/ 196453 h 785812"/>
              <a:gd name="T18" fmla="*/ 392906 w 1571625"/>
              <a:gd name="T19" fmla="*/ 52639 h 785812"/>
              <a:gd name="T20" fmla="*/ 785813 w 1571625"/>
              <a:gd name="T21" fmla="*/ 0 h 785812"/>
              <a:gd name="T22" fmla="*/ 1178719 w 1571625"/>
              <a:gd name="T23" fmla="*/ 52639 h 785812"/>
              <a:gd name="T24" fmla="*/ 0 60000 65536"/>
              <a:gd name="T25" fmla="*/ 0 60000 65536"/>
              <a:gd name="T26" fmla="*/ 0 60000 65536"/>
              <a:gd name="T27" fmla="*/ 5898240 60000 65536"/>
              <a:gd name="T28" fmla="*/ 5898240 60000 65536"/>
              <a:gd name="T29" fmla="*/ 5898240 60000 65536"/>
              <a:gd name="T30" fmla="*/ 11796480 60000 65536"/>
              <a:gd name="T31" fmla="*/ 11796480 60000 65536"/>
              <a:gd name="T32" fmla="*/ 11796480 60000 65536"/>
              <a:gd name="T33" fmla="*/ 17694720 60000 65536"/>
              <a:gd name="T34" fmla="*/ 17694720 60000 65536"/>
              <a:gd name="T35" fmla="*/ 17694720 60000 65536"/>
              <a:gd name="T36" fmla="*/ 369073 w 1571625"/>
              <a:gd name="T37" fmla="*/ 184536 h 785812"/>
              <a:gd name="T38" fmla="*/ 1202552 w 1571625"/>
              <a:gd name="T39" fmla="*/ 601276 h 78581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571625" h="785812">
                <a:moveTo>
                  <a:pt x="0" y="392906"/>
                </a:moveTo>
                <a:lnTo>
                  <a:pt x="216535" y="316637"/>
                </a:lnTo>
                <a:lnTo>
                  <a:pt x="105279" y="196453"/>
                </a:lnTo>
                <a:lnTo>
                  <a:pt x="369073" y="184536"/>
                </a:lnTo>
                <a:lnTo>
                  <a:pt x="392906" y="52639"/>
                </a:lnTo>
                <a:lnTo>
                  <a:pt x="633275" y="108267"/>
                </a:lnTo>
                <a:lnTo>
                  <a:pt x="785813" y="0"/>
                </a:lnTo>
                <a:lnTo>
                  <a:pt x="938350" y="108267"/>
                </a:lnTo>
                <a:lnTo>
                  <a:pt x="1178719" y="52639"/>
                </a:lnTo>
                <a:lnTo>
                  <a:pt x="1202552" y="184536"/>
                </a:lnTo>
                <a:lnTo>
                  <a:pt x="1466346" y="196453"/>
                </a:lnTo>
                <a:lnTo>
                  <a:pt x="1355090" y="316637"/>
                </a:lnTo>
                <a:lnTo>
                  <a:pt x="1571625" y="392906"/>
                </a:lnTo>
                <a:lnTo>
                  <a:pt x="1355090" y="469175"/>
                </a:lnTo>
                <a:lnTo>
                  <a:pt x="1466346" y="589359"/>
                </a:lnTo>
                <a:lnTo>
                  <a:pt x="1202552" y="601276"/>
                </a:lnTo>
                <a:lnTo>
                  <a:pt x="1178719" y="733173"/>
                </a:lnTo>
                <a:lnTo>
                  <a:pt x="938350" y="677545"/>
                </a:lnTo>
                <a:lnTo>
                  <a:pt x="785813" y="785812"/>
                </a:lnTo>
                <a:lnTo>
                  <a:pt x="633275" y="677545"/>
                </a:lnTo>
                <a:lnTo>
                  <a:pt x="392906" y="733173"/>
                </a:lnTo>
                <a:lnTo>
                  <a:pt x="369073" y="601276"/>
                </a:lnTo>
                <a:lnTo>
                  <a:pt x="105279" y="589359"/>
                </a:lnTo>
                <a:lnTo>
                  <a:pt x="216535" y="469175"/>
                </a:lnTo>
                <a:lnTo>
                  <a:pt x="0" y="392906"/>
                </a:lnTo>
                <a:close/>
              </a:path>
            </a:pathLst>
          </a:custGeom>
          <a:gradFill rotWithShape="1">
            <a:gsLst>
              <a:gs pos="0">
                <a:srgbClr val="66FFCC"/>
              </a:gs>
              <a:gs pos="50000">
                <a:srgbClr val="FFFFFF"/>
              </a:gs>
              <a:gs pos="100000">
                <a:srgbClr val="66FFCC"/>
              </a:gs>
            </a:gsLst>
            <a:lin ang="5400000" scaled="1"/>
          </a:gra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endParaRPr lang="ru-RU"/>
          </a:p>
        </p:txBody>
      </p:sp>
      <p:sp>
        <p:nvSpPr>
          <p:cNvPr id="28" name="12-конечная звезда 27"/>
          <p:cNvSpPr>
            <a:spLocks noChangeArrowheads="1"/>
          </p:cNvSpPr>
          <p:nvPr/>
        </p:nvSpPr>
        <p:spPr bwMode="auto">
          <a:xfrm>
            <a:off x="7500938" y="2643188"/>
            <a:ext cx="1571625" cy="785812"/>
          </a:xfrm>
          <a:custGeom>
            <a:avLst/>
            <a:gdLst>
              <a:gd name="T0" fmla="*/ 1466346 w 1571625"/>
              <a:gd name="T1" fmla="*/ 196453 h 785812"/>
              <a:gd name="T2" fmla="*/ 1571625 w 1571625"/>
              <a:gd name="T3" fmla="*/ 392906 h 785812"/>
              <a:gd name="T4" fmla="*/ 1466346 w 1571625"/>
              <a:gd name="T5" fmla="*/ 589359 h 785812"/>
              <a:gd name="T6" fmla="*/ 1178719 w 1571625"/>
              <a:gd name="T7" fmla="*/ 733173 h 785812"/>
              <a:gd name="T8" fmla="*/ 785813 w 1571625"/>
              <a:gd name="T9" fmla="*/ 785812 h 785812"/>
              <a:gd name="T10" fmla="*/ 392906 w 1571625"/>
              <a:gd name="T11" fmla="*/ 733173 h 785812"/>
              <a:gd name="T12" fmla="*/ 105279 w 1571625"/>
              <a:gd name="T13" fmla="*/ 589359 h 785812"/>
              <a:gd name="T14" fmla="*/ 0 w 1571625"/>
              <a:gd name="T15" fmla="*/ 392906 h 785812"/>
              <a:gd name="T16" fmla="*/ 105279 w 1571625"/>
              <a:gd name="T17" fmla="*/ 196453 h 785812"/>
              <a:gd name="T18" fmla="*/ 392906 w 1571625"/>
              <a:gd name="T19" fmla="*/ 52639 h 785812"/>
              <a:gd name="T20" fmla="*/ 785813 w 1571625"/>
              <a:gd name="T21" fmla="*/ 0 h 785812"/>
              <a:gd name="T22" fmla="*/ 1178719 w 1571625"/>
              <a:gd name="T23" fmla="*/ 52639 h 785812"/>
              <a:gd name="T24" fmla="*/ 0 60000 65536"/>
              <a:gd name="T25" fmla="*/ 0 60000 65536"/>
              <a:gd name="T26" fmla="*/ 0 60000 65536"/>
              <a:gd name="T27" fmla="*/ 5898240 60000 65536"/>
              <a:gd name="T28" fmla="*/ 5898240 60000 65536"/>
              <a:gd name="T29" fmla="*/ 5898240 60000 65536"/>
              <a:gd name="T30" fmla="*/ 11796480 60000 65536"/>
              <a:gd name="T31" fmla="*/ 11796480 60000 65536"/>
              <a:gd name="T32" fmla="*/ 11796480 60000 65536"/>
              <a:gd name="T33" fmla="*/ 17694720 60000 65536"/>
              <a:gd name="T34" fmla="*/ 17694720 60000 65536"/>
              <a:gd name="T35" fmla="*/ 17694720 60000 65536"/>
              <a:gd name="T36" fmla="*/ 369073 w 1571625"/>
              <a:gd name="T37" fmla="*/ 184536 h 785812"/>
              <a:gd name="T38" fmla="*/ 1202552 w 1571625"/>
              <a:gd name="T39" fmla="*/ 601276 h 78581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571625" h="785812">
                <a:moveTo>
                  <a:pt x="0" y="392906"/>
                </a:moveTo>
                <a:lnTo>
                  <a:pt x="216535" y="316637"/>
                </a:lnTo>
                <a:lnTo>
                  <a:pt x="105279" y="196453"/>
                </a:lnTo>
                <a:lnTo>
                  <a:pt x="369073" y="184536"/>
                </a:lnTo>
                <a:lnTo>
                  <a:pt x="392906" y="52639"/>
                </a:lnTo>
                <a:lnTo>
                  <a:pt x="633275" y="108267"/>
                </a:lnTo>
                <a:lnTo>
                  <a:pt x="785813" y="0"/>
                </a:lnTo>
                <a:lnTo>
                  <a:pt x="938350" y="108267"/>
                </a:lnTo>
                <a:lnTo>
                  <a:pt x="1178719" y="52639"/>
                </a:lnTo>
                <a:lnTo>
                  <a:pt x="1202552" y="184536"/>
                </a:lnTo>
                <a:lnTo>
                  <a:pt x="1466346" y="196453"/>
                </a:lnTo>
                <a:lnTo>
                  <a:pt x="1355090" y="316637"/>
                </a:lnTo>
                <a:lnTo>
                  <a:pt x="1571625" y="392906"/>
                </a:lnTo>
                <a:lnTo>
                  <a:pt x="1355090" y="469175"/>
                </a:lnTo>
                <a:lnTo>
                  <a:pt x="1466346" y="589359"/>
                </a:lnTo>
                <a:lnTo>
                  <a:pt x="1202552" y="601276"/>
                </a:lnTo>
                <a:lnTo>
                  <a:pt x="1178719" y="733173"/>
                </a:lnTo>
                <a:lnTo>
                  <a:pt x="938350" y="677545"/>
                </a:lnTo>
                <a:lnTo>
                  <a:pt x="785813" y="785812"/>
                </a:lnTo>
                <a:lnTo>
                  <a:pt x="633275" y="677545"/>
                </a:lnTo>
                <a:lnTo>
                  <a:pt x="392906" y="733173"/>
                </a:lnTo>
                <a:lnTo>
                  <a:pt x="369073" y="601276"/>
                </a:lnTo>
                <a:lnTo>
                  <a:pt x="105279" y="589359"/>
                </a:lnTo>
                <a:lnTo>
                  <a:pt x="216535" y="469175"/>
                </a:lnTo>
                <a:lnTo>
                  <a:pt x="0" y="392906"/>
                </a:lnTo>
                <a:close/>
              </a:path>
            </a:pathLst>
          </a:custGeom>
          <a:gradFill rotWithShape="1">
            <a:gsLst>
              <a:gs pos="0">
                <a:srgbClr val="66FFCC"/>
              </a:gs>
              <a:gs pos="50000">
                <a:srgbClr val="FFFFFF"/>
              </a:gs>
              <a:gs pos="100000">
                <a:srgbClr val="66FFCC"/>
              </a:gs>
            </a:gsLst>
            <a:lin ang="5400000" scaled="1"/>
          </a:gra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endParaRPr lang="ru-RU"/>
          </a:p>
        </p:txBody>
      </p:sp>
      <p:sp>
        <p:nvSpPr>
          <p:cNvPr id="25621" name="TextBox 9"/>
          <p:cNvSpPr txBox="1">
            <a:spLocks noChangeArrowheads="1"/>
          </p:cNvSpPr>
          <p:nvPr/>
        </p:nvSpPr>
        <p:spPr bwMode="auto">
          <a:xfrm>
            <a:off x="0" y="6072188"/>
            <a:ext cx="61436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Font typeface="Wingdings" pitchFamily="2" charset="2"/>
              <a:buChar char="ü"/>
            </a:pPr>
            <a:r>
              <a:rPr lang="kk-KZ" alt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1857 жылы Кенсары Майтөбе түбінде қаза </a:t>
            </a:r>
          </a:p>
          <a:p>
            <a:pPr eaLnBrk="1" hangingPunct="1"/>
            <a:r>
              <a:rPr lang="kk-KZ" alt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тапты</a:t>
            </a:r>
            <a:endParaRPr lang="ru-RU" altLang="ru-RU" sz="20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12-конечная звезда 39"/>
          <p:cNvSpPr>
            <a:spLocks noChangeArrowheads="1"/>
          </p:cNvSpPr>
          <p:nvPr/>
        </p:nvSpPr>
        <p:spPr bwMode="auto">
          <a:xfrm>
            <a:off x="5715000" y="6072188"/>
            <a:ext cx="1571625" cy="785812"/>
          </a:xfrm>
          <a:custGeom>
            <a:avLst/>
            <a:gdLst>
              <a:gd name="T0" fmla="*/ 1466346 w 1571625"/>
              <a:gd name="T1" fmla="*/ 196453 h 785812"/>
              <a:gd name="T2" fmla="*/ 1571625 w 1571625"/>
              <a:gd name="T3" fmla="*/ 392906 h 785812"/>
              <a:gd name="T4" fmla="*/ 1466346 w 1571625"/>
              <a:gd name="T5" fmla="*/ 589359 h 785812"/>
              <a:gd name="T6" fmla="*/ 1178719 w 1571625"/>
              <a:gd name="T7" fmla="*/ 733173 h 785812"/>
              <a:gd name="T8" fmla="*/ 785813 w 1571625"/>
              <a:gd name="T9" fmla="*/ 785812 h 785812"/>
              <a:gd name="T10" fmla="*/ 392906 w 1571625"/>
              <a:gd name="T11" fmla="*/ 733173 h 785812"/>
              <a:gd name="T12" fmla="*/ 105279 w 1571625"/>
              <a:gd name="T13" fmla="*/ 589359 h 785812"/>
              <a:gd name="T14" fmla="*/ 0 w 1571625"/>
              <a:gd name="T15" fmla="*/ 392906 h 785812"/>
              <a:gd name="T16" fmla="*/ 105279 w 1571625"/>
              <a:gd name="T17" fmla="*/ 196453 h 785812"/>
              <a:gd name="T18" fmla="*/ 392906 w 1571625"/>
              <a:gd name="T19" fmla="*/ 52639 h 785812"/>
              <a:gd name="T20" fmla="*/ 785813 w 1571625"/>
              <a:gd name="T21" fmla="*/ 0 h 785812"/>
              <a:gd name="T22" fmla="*/ 1178719 w 1571625"/>
              <a:gd name="T23" fmla="*/ 52639 h 785812"/>
              <a:gd name="T24" fmla="*/ 0 60000 65536"/>
              <a:gd name="T25" fmla="*/ 0 60000 65536"/>
              <a:gd name="T26" fmla="*/ 0 60000 65536"/>
              <a:gd name="T27" fmla="*/ 5898240 60000 65536"/>
              <a:gd name="T28" fmla="*/ 5898240 60000 65536"/>
              <a:gd name="T29" fmla="*/ 5898240 60000 65536"/>
              <a:gd name="T30" fmla="*/ 11796480 60000 65536"/>
              <a:gd name="T31" fmla="*/ 11796480 60000 65536"/>
              <a:gd name="T32" fmla="*/ 11796480 60000 65536"/>
              <a:gd name="T33" fmla="*/ 17694720 60000 65536"/>
              <a:gd name="T34" fmla="*/ 17694720 60000 65536"/>
              <a:gd name="T35" fmla="*/ 17694720 60000 65536"/>
              <a:gd name="T36" fmla="*/ 369073 w 1571625"/>
              <a:gd name="T37" fmla="*/ 184536 h 785812"/>
              <a:gd name="T38" fmla="*/ 1202552 w 1571625"/>
              <a:gd name="T39" fmla="*/ 601276 h 78581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571625" h="785812">
                <a:moveTo>
                  <a:pt x="0" y="392906"/>
                </a:moveTo>
                <a:lnTo>
                  <a:pt x="216535" y="316637"/>
                </a:lnTo>
                <a:lnTo>
                  <a:pt x="105279" y="196453"/>
                </a:lnTo>
                <a:lnTo>
                  <a:pt x="369073" y="184536"/>
                </a:lnTo>
                <a:lnTo>
                  <a:pt x="392906" y="52639"/>
                </a:lnTo>
                <a:lnTo>
                  <a:pt x="633275" y="108267"/>
                </a:lnTo>
                <a:lnTo>
                  <a:pt x="785813" y="0"/>
                </a:lnTo>
                <a:lnTo>
                  <a:pt x="938350" y="108267"/>
                </a:lnTo>
                <a:lnTo>
                  <a:pt x="1178719" y="52639"/>
                </a:lnTo>
                <a:lnTo>
                  <a:pt x="1202552" y="184536"/>
                </a:lnTo>
                <a:lnTo>
                  <a:pt x="1466346" y="196453"/>
                </a:lnTo>
                <a:lnTo>
                  <a:pt x="1355090" y="316637"/>
                </a:lnTo>
                <a:lnTo>
                  <a:pt x="1571625" y="392906"/>
                </a:lnTo>
                <a:lnTo>
                  <a:pt x="1355090" y="469175"/>
                </a:lnTo>
                <a:lnTo>
                  <a:pt x="1466346" y="589359"/>
                </a:lnTo>
                <a:lnTo>
                  <a:pt x="1202552" y="601276"/>
                </a:lnTo>
                <a:lnTo>
                  <a:pt x="1178719" y="733173"/>
                </a:lnTo>
                <a:lnTo>
                  <a:pt x="938350" y="677545"/>
                </a:lnTo>
                <a:lnTo>
                  <a:pt x="785813" y="785812"/>
                </a:lnTo>
                <a:lnTo>
                  <a:pt x="633275" y="677545"/>
                </a:lnTo>
                <a:lnTo>
                  <a:pt x="392906" y="733173"/>
                </a:lnTo>
                <a:lnTo>
                  <a:pt x="369073" y="601276"/>
                </a:lnTo>
                <a:lnTo>
                  <a:pt x="105279" y="589359"/>
                </a:lnTo>
                <a:lnTo>
                  <a:pt x="216535" y="469175"/>
                </a:lnTo>
                <a:lnTo>
                  <a:pt x="0" y="392906"/>
                </a:lnTo>
                <a:close/>
              </a:path>
            </a:pathLst>
          </a:custGeom>
          <a:gradFill rotWithShape="1">
            <a:gsLst>
              <a:gs pos="0">
                <a:srgbClr val="66FFCC"/>
              </a:gs>
              <a:gs pos="50000">
                <a:srgbClr val="FFFFFF"/>
              </a:gs>
              <a:gs pos="100000">
                <a:srgbClr val="66FFCC"/>
              </a:gs>
            </a:gsLst>
            <a:lin ang="5400000" scaled="1"/>
          </a:gra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endParaRPr lang="ru-RU"/>
          </a:p>
        </p:txBody>
      </p:sp>
      <p:sp>
        <p:nvSpPr>
          <p:cNvPr id="41" name="12-конечная звезда 40"/>
          <p:cNvSpPr>
            <a:spLocks noChangeArrowheads="1"/>
          </p:cNvSpPr>
          <p:nvPr/>
        </p:nvSpPr>
        <p:spPr bwMode="auto">
          <a:xfrm>
            <a:off x="7643813" y="6000750"/>
            <a:ext cx="1571625" cy="785813"/>
          </a:xfrm>
          <a:custGeom>
            <a:avLst/>
            <a:gdLst>
              <a:gd name="T0" fmla="*/ 1466346 w 1571625"/>
              <a:gd name="T1" fmla="*/ 196453 h 785813"/>
              <a:gd name="T2" fmla="*/ 1571625 w 1571625"/>
              <a:gd name="T3" fmla="*/ 392907 h 785813"/>
              <a:gd name="T4" fmla="*/ 1466346 w 1571625"/>
              <a:gd name="T5" fmla="*/ 589360 h 785813"/>
              <a:gd name="T6" fmla="*/ 1178719 w 1571625"/>
              <a:gd name="T7" fmla="*/ 733174 h 785813"/>
              <a:gd name="T8" fmla="*/ 785813 w 1571625"/>
              <a:gd name="T9" fmla="*/ 785813 h 785813"/>
              <a:gd name="T10" fmla="*/ 392906 w 1571625"/>
              <a:gd name="T11" fmla="*/ 733174 h 785813"/>
              <a:gd name="T12" fmla="*/ 105279 w 1571625"/>
              <a:gd name="T13" fmla="*/ 589360 h 785813"/>
              <a:gd name="T14" fmla="*/ 0 w 1571625"/>
              <a:gd name="T15" fmla="*/ 392907 h 785813"/>
              <a:gd name="T16" fmla="*/ 105279 w 1571625"/>
              <a:gd name="T17" fmla="*/ 196453 h 785813"/>
              <a:gd name="T18" fmla="*/ 392906 w 1571625"/>
              <a:gd name="T19" fmla="*/ 52639 h 785813"/>
              <a:gd name="T20" fmla="*/ 785813 w 1571625"/>
              <a:gd name="T21" fmla="*/ 0 h 785813"/>
              <a:gd name="T22" fmla="*/ 1178719 w 1571625"/>
              <a:gd name="T23" fmla="*/ 52639 h 785813"/>
              <a:gd name="T24" fmla="*/ 0 60000 65536"/>
              <a:gd name="T25" fmla="*/ 0 60000 65536"/>
              <a:gd name="T26" fmla="*/ 0 60000 65536"/>
              <a:gd name="T27" fmla="*/ 5898240 60000 65536"/>
              <a:gd name="T28" fmla="*/ 5898240 60000 65536"/>
              <a:gd name="T29" fmla="*/ 5898240 60000 65536"/>
              <a:gd name="T30" fmla="*/ 11796480 60000 65536"/>
              <a:gd name="T31" fmla="*/ 11796480 60000 65536"/>
              <a:gd name="T32" fmla="*/ 11796480 60000 65536"/>
              <a:gd name="T33" fmla="*/ 17694720 60000 65536"/>
              <a:gd name="T34" fmla="*/ 17694720 60000 65536"/>
              <a:gd name="T35" fmla="*/ 17694720 60000 65536"/>
              <a:gd name="T36" fmla="*/ 369073 w 1571625"/>
              <a:gd name="T37" fmla="*/ 184536 h 785813"/>
              <a:gd name="T38" fmla="*/ 1202552 w 1571625"/>
              <a:gd name="T39" fmla="*/ 601277 h 785813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571625" h="785813">
                <a:moveTo>
                  <a:pt x="0" y="392907"/>
                </a:moveTo>
                <a:lnTo>
                  <a:pt x="216535" y="316638"/>
                </a:lnTo>
                <a:lnTo>
                  <a:pt x="105279" y="196453"/>
                </a:lnTo>
                <a:lnTo>
                  <a:pt x="369073" y="184536"/>
                </a:lnTo>
                <a:lnTo>
                  <a:pt x="392906" y="52639"/>
                </a:lnTo>
                <a:lnTo>
                  <a:pt x="633275" y="108268"/>
                </a:lnTo>
                <a:lnTo>
                  <a:pt x="785813" y="0"/>
                </a:lnTo>
                <a:lnTo>
                  <a:pt x="938350" y="108268"/>
                </a:lnTo>
                <a:lnTo>
                  <a:pt x="1178719" y="52639"/>
                </a:lnTo>
                <a:lnTo>
                  <a:pt x="1202552" y="184536"/>
                </a:lnTo>
                <a:lnTo>
                  <a:pt x="1466346" y="196453"/>
                </a:lnTo>
                <a:lnTo>
                  <a:pt x="1355090" y="316638"/>
                </a:lnTo>
                <a:lnTo>
                  <a:pt x="1571625" y="392907"/>
                </a:lnTo>
                <a:lnTo>
                  <a:pt x="1355090" y="469175"/>
                </a:lnTo>
                <a:lnTo>
                  <a:pt x="1466346" y="589360"/>
                </a:lnTo>
                <a:lnTo>
                  <a:pt x="1202552" y="601277"/>
                </a:lnTo>
                <a:lnTo>
                  <a:pt x="1178719" y="733174"/>
                </a:lnTo>
                <a:lnTo>
                  <a:pt x="938350" y="677545"/>
                </a:lnTo>
                <a:lnTo>
                  <a:pt x="785813" y="785813"/>
                </a:lnTo>
                <a:lnTo>
                  <a:pt x="633275" y="677545"/>
                </a:lnTo>
                <a:lnTo>
                  <a:pt x="392906" y="733174"/>
                </a:lnTo>
                <a:lnTo>
                  <a:pt x="369073" y="601277"/>
                </a:lnTo>
                <a:lnTo>
                  <a:pt x="105279" y="589360"/>
                </a:lnTo>
                <a:lnTo>
                  <a:pt x="216535" y="469175"/>
                </a:lnTo>
                <a:lnTo>
                  <a:pt x="0" y="392907"/>
                </a:lnTo>
                <a:close/>
              </a:path>
            </a:pathLst>
          </a:custGeom>
          <a:gradFill rotWithShape="1">
            <a:gsLst>
              <a:gs pos="0">
                <a:srgbClr val="66FFCC"/>
              </a:gs>
              <a:gs pos="50000">
                <a:srgbClr val="FFFFFF"/>
              </a:gs>
              <a:gs pos="100000">
                <a:srgbClr val="66FFCC"/>
              </a:gs>
            </a:gsLst>
            <a:lin ang="5400000" scaled="1"/>
          </a:gra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10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7" dur="10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4" dur="10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1" dur="10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/>
      <p:bldP spid="4" grpId="0" animBg="1"/>
      <p:bldP spid="5" grpId="0" animBg="1"/>
      <p:bldP spid="25606" grpId="0"/>
      <p:bldP spid="25607" grpId="0"/>
      <p:bldP spid="25608" grpId="0"/>
      <p:bldP spid="25609" grpId="0"/>
      <p:bldP spid="25610" grpId="0"/>
      <p:bldP spid="11" grpId="0" animBg="1"/>
      <p:bldP spid="12" grpId="0" animBg="1"/>
      <p:bldP spid="13" grpId="0" animBg="1"/>
      <p:bldP spid="14" grpId="0" animBg="1"/>
      <p:bldP spid="18" grpId="0" animBg="1"/>
      <p:bldP spid="19" grpId="0" animBg="1"/>
      <p:bldP spid="22" grpId="0" animBg="1"/>
      <p:bldP spid="23" grpId="0" animBg="1"/>
      <p:bldP spid="27" grpId="0" animBg="1"/>
      <p:bldP spid="28" grpId="0" animBg="1"/>
      <p:bldP spid="25621" grpId="0"/>
      <p:bldP spid="40" grpId="0" animBg="1"/>
      <p:bldP spid="4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28625" y="-214313"/>
            <a:ext cx="8229600" cy="928688"/>
          </a:xfrm>
        </p:spPr>
        <p:txBody>
          <a:bodyPr/>
          <a:lstStyle/>
          <a:p>
            <a:pPr algn="ctr" eaLnBrk="1" hangingPunct="1"/>
            <a:r>
              <a:rPr lang="kk-KZ" altLang="ru-RU" sz="3200" b="1" i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Дискуссиялық өрнек</a:t>
            </a:r>
            <a:endParaRPr lang="ru-RU" altLang="ru-RU" sz="3200" b="1" i="1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3" name="TextBox 2"/>
          <p:cNvSpPr txBox="1">
            <a:spLocks noChangeArrowheads="1"/>
          </p:cNvSpPr>
          <p:nvPr/>
        </p:nvSpPr>
        <p:spPr bwMode="auto">
          <a:xfrm>
            <a:off x="142875" y="642938"/>
            <a:ext cx="5786438" cy="104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Font typeface="Wingdings" pitchFamily="2" charset="2"/>
              <a:buChar char="ü"/>
            </a:pPr>
            <a:r>
              <a:rPr lang="kk-KZ" alt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Кенсарының ағасы Саржанды Қоқан ханы өлтірді</a:t>
            </a:r>
            <a:endParaRPr lang="ru-RU" altLang="ru-RU" sz="20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kk-KZ" altLang="ru-RU" sz="22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" name="12-конечная звезда 3"/>
          <p:cNvSpPr>
            <a:spLocks noChangeArrowheads="1"/>
          </p:cNvSpPr>
          <p:nvPr/>
        </p:nvSpPr>
        <p:spPr bwMode="auto">
          <a:xfrm>
            <a:off x="5500688" y="642938"/>
            <a:ext cx="1571625" cy="928687"/>
          </a:xfrm>
          <a:custGeom>
            <a:avLst/>
            <a:gdLst>
              <a:gd name="T0" fmla="*/ 1466346 w 1571625"/>
              <a:gd name="T1" fmla="*/ 232172 h 928687"/>
              <a:gd name="T2" fmla="*/ 1571625 w 1571625"/>
              <a:gd name="T3" fmla="*/ 464344 h 928687"/>
              <a:gd name="T4" fmla="*/ 1466346 w 1571625"/>
              <a:gd name="T5" fmla="*/ 696515 h 928687"/>
              <a:gd name="T6" fmla="*/ 1178719 w 1571625"/>
              <a:gd name="T7" fmla="*/ 866477 h 928687"/>
              <a:gd name="T8" fmla="*/ 785813 w 1571625"/>
              <a:gd name="T9" fmla="*/ 928687 h 928687"/>
              <a:gd name="T10" fmla="*/ 392906 w 1571625"/>
              <a:gd name="T11" fmla="*/ 866477 h 928687"/>
              <a:gd name="T12" fmla="*/ 105279 w 1571625"/>
              <a:gd name="T13" fmla="*/ 696515 h 928687"/>
              <a:gd name="T14" fmla="*/ 0 w 1571625"/>
              <a:gd name="T15" fmla="*/ 464344 h 928687"/>
              <a:gd name="T16" fmla="*/ 105279 w 1571625"/>
              <a:gd name="T17" fmla="*/ 232172 h 928687"/>
              <a:gd name="T18" fmla="*/ 392906 w 1571625"/>
              <a:gd name="T19" fmla="*/ 62210 h 928687"/>
              <a:gd name="T20" fmla="*/ 785813 w 1571625"/>
              <a:gd name="T21" fmla="*/ 0 h 928687"/>
              <a:gd name="T22" fmla="*/ 1178719 w 1571625"/>
              <a:gd name="T23" fmla="*/ 62210 h 928687"/>
              <a:gd name="T24" fmla="*/ 0 60000 65536"/>
              <a:gd name="T25" fmla="*/ 0 60000 65536"/>
              <a:gd name="T26" fmla="*/ 0 60000 65536"/>
              <a:gd name="T27" fmla="*/ 5898240 60000 65536"/>
              <a:gd name="T28" fmla="*/ 5898240 60000 65536"/>
              <a:gd name="T29" fmla="*/ 5898240 60000 65536"/>
              <a:gd name="T30" fmla="*/ 11796480 60000 65536"/>
              <a:gd name="T31" fmla="*/ 11796480 60000 65536"/>
              <a:gd name="T32" fmla="*/ 11796480 60000 65536"/>
              <a:gd name="T33" fmla="*/ 17694720 60000 65536"/>
              <a:gd name="T34" fmla="*/ 17694720 60000 65536"/>
              <a:gd name="T35" fmla="*/ 17694720 60000 65536"/>
              <a:gd name="T36" fmla="*/ 369073 w 1571625"/>
              <a:gd name="T37" fmla="*/ 218088 h 928687"/>
              <a:gd name="T38" fmla="*/ 1202552 w 1571625"/>
              <a:gd name="T39" fmla="*/ 710599 h 92868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571625" h="928687">
                <a:moveTo>
                  <a:pt x="0" y="464344"/>
                </a:moveTo>
                <a:lnTo>
                  <a:pt x="216535" y="374208"/>
                </a:lnTo>
                <a:lnTo>
                  <a:pt x="105279" y="232172"/>
                </a:lnTo>
                <a:lnTo>
                  <a:pt x="369073" y="218088"/>
                </a:lnTo>
                <a:lnTo>
                  <a:pt x="392906" y="62210"/>
                </a:lnTo>
                <a:lnTo>
                  <a:pt x="633275" y="127952"/>
                </a:lnTo>
                <a:lnTo>
                  <a:pt x="785813" y="0"/>
                </a:lnTo>
                <a:lnTo>
                  <a:pt x="938350" y="127952"/>
                </a:lnTo>
                <a:lnTo>
                  <a:pt x="1178719" y="62210"/>
                </a:lnTo>
                <a:lnTo>
                  <a:pt x="1202552" y="218088"/>
                </a:lnTo>
                <a:lnTo>
                  <a:pt x="1466346" y="232172"/>
                </a:lnTo>
                <a:lnTo>
                  <a:pt x="1355090" y="374208"/>
                </a:lnTo>
                <a:lnTo>
                  <a:pt x="1571625" y="464344"/>
                </a:lnTo>
                <a:lnTo>
                  <a:pt x="1355090" y="554479"/>
                </a:lnTo>
                <a:lnTo>
                  <a:pt x="1466346" y="696515"/>
                </a:lnTo>
                <a:lnTo>
                  <a:pt x="1202552" y="710599"/>
                </a:lnTo>
                <a:lnTo>
                  <a:pt x="1178719" y="866477"/>
                </a:lnTo>
                <a:lnTo>
                  <a:pt x="938350" y="800735"/>
                </a:lnTo>
                <a:lnTo>
                  <a:pt x="785813" y="928687"/>
                </a:lnTo>
                <a:lnTo>
                  <a:pt x="633275" y="800735"/>
                </a:lnTo>
                <a:lnTo>
                  <a:pt x="392906" y="866477"/>
                </a:lnTo>
                <a:lnTo>
                  <a:pt x="369073" y="710599"/>
                </a:lnTo>
                <a:lnTo>
                  <a:pt x="105279" y="696515"/>
                </a:lnTo>
                <a:lnTo>
                  <a:pt x="216535" y="554479"/>
                </a:lnTo>
                <a:lnTo>
                  <a:pt x="0" y="464344"/>
                </a:lnTo>
                <a:close/>
              </a:path>
            </a:pathLst>
          </a:custGeom>
          <a:gradFill rotWithShape="1">
            <a:gsLst>
              <a:gs pos="0">
                <a:srgbClr val="66FFCC"/>
              </a:gs>
              <a:gs pos="50000">
                <a:srgbClr val="FFFFFF"/>
              </a:gs>
              <a:gs pos="100000">
                <a:srgbClr val="66FFCC"/>
              </a:gs>
            </a:gsLst>
            <a:lin ang="5400000" scaled="1"/>
          </a:gra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kk-KZ" altLang="ru-RU" sz="24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ИӘ</a:t>
            </a:r>
            <a:endParaRPr lang="ru-RU" altLang="ru-RU" sz="2400" b="1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12-конечная звезда 4"/>
          <p:cNvSpPr>
            <a:spLocks noChangeArrowheads="1"/>
          </p:cNvSpPr>
          <p:nvPr/>
        </p:nvSpPr>
        <p:spPr bwMode="auto">
          <a:xfrm>
            <a:off x="7358063" y="642938"/>
            <a:ext cx="1571625" cy="928687"/>
          </a:xfrm>
          <a:custGeom>
            <a:avLst/>
            <a:gdLst>
              <a:gd name="T0" fmla="*/ 1466346 w 1571625"/>
              <a:gd name="T1" fmla="*/ 232172 h 928687"/>
              <a:gd name="T2" fmla="*/ 1571625 w 1571625"/>
              <a:gd name="T3" fmla="*/ 464344 h 928687"/>
              <a:gd name="T4" fmla="*/ 1466346 w 1571625"/>
              <a:gd name="T5" fmla="*/ 696515 h 928687"/>
              <a:gd name="T6" fmla="*/ 1178719 w 1571625"/>
              <a:gd name="T7" fmla="*/ 866477 h 928687"/>
              <a:gd name="T8" fmla="*/ 785813 w 1571625"/>
              <a:gd name="T9" fmla="*/ 928687 h 928687"/>
              <a:gd name="T10" fmla="*/ 392906 w 1571625"/>
              <a:gd name="T11" fmla="*/ 866477 h 928687"/>
              <a:gd name="T12" fmla="*/ 105279 w 1571625"/>
              <a:gd name="T13" fmla="*/ 696515 h 928687"/>
              <a:gd name="T14" fmla="*/ 0 w 1571625"/>
              <a:gd name="T15" fmla="*/ 464344 h 928687"/>
              <a:gd name="T16" fmla="*/ 105279 w 1571625"/>
              <a:gd name="T17" fmla="*/ 232172 h 928687"/>
              <a:gd name="T18" fmla="*/ 392906 w 1571625"/>
              <a:gd name="T19" fmla="*/ 62210 h 928687"/>
              <a:gd name="T20" fmla="*/ 785813 w 1571625"/>
              <a:gd name="T21" fmla="*/ 0 h 928687"/>
              <a:gd name="T22" fmla="*/ 1178719 w 1571625"/>
              <a:gd name="T23" fmla="*/ 62210 h 928687"/>
              <a:gd name="T24" fmla="*/ 0 60000 65536"/>
              <a:gd name="T25" fmla="*/ 0 60000 65536"/>
              <a:gd name="T26" fmla="*/ 0 60000 65536"/>
              <a:gd name="T27" fmla="*/ 5898240 60000 65536"/>
              <a:gd name="T28" fmla="*/ 5898240 60000 65536"/>
              <a:gd name="T29" fmla="*/ 5898240 60000 65536"/>
              <a:gd name="T30" fmla="*/ 11796480 60000 65536"/>
              <a:gd name="T31" fmla="*/ 11796480 60000 65536"/>
              <a:gd name="T32" fmla="*/ 11796480 60000 65536"/>
              <a:gd name="T33" fmla="*/ 17694720 60000 65536"/>
              <a:gd name="T34" fmla="*/ 17694720 60000 65536"/>
              <a:gd name="T35" fmla="*/ 17694720 60000 65536"/>
              <a:gd name="T36" fmla="*/ 369073 w 1571625"/>
              <a:gd name="T37" fmla="*/ 218088 h 928687"/>
              <a:gd name="T38" fmla="*/ 1202552 w 1571625"/>
              <a:gd name="T39" fmla="*/ 710599 h 92868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571625" h="928687">
                <a:moveTo>
                  <a:pt x="0" y="464344"/>
                </a:moveTo>
                <a:lnTo>
                  <a:pt x="216535" y="374208"/>
                </a:lnTo>
                <a:lnTo>
                  <a:pt x="105279" y="232172"/>
                </a:lnTo>
                <a:lnTo>
                  <a:pt x="369073" y="218088"/>
                </a:lnTo>
                <a:lnTo>
                  <a:pt x="392906" y="62210"/>
                </a:lnTo>
                <a:lnTo>
                  <a:pt x="633275" y="127952"/>
                </a:lnTo>
                <a:lnTo>
                  <a:pt x="785813" y="0"/>
                </a:lnTo>
                <a:lnTo>
                  <a:pt x="938350" y="127952"/>
                </a:lnTo>
                <a:lnTo>
                  <a:pt x="1178719" y="62210"/>
                </a:lnTo>
                <a:lnTo>
                  <a:pt x="1202552" y="218088"/>
                </a:lnTo>
                <a:lnTo>
                  <a:pt x="1466346" y="232172"/>
                </a:lnTo>
                <a:lnTo>
                  <a:pt x="1355090" y="374208"/>
                </a:lnTo>
                <a:lnTo>
                  <a:pt x="1571625" y="464344"/>
                </a:lnTo>
                <a:lnTo>
                  <a:pt x="1355090" y="554479"/>
                </a:lnTo>
                <a:lnTo>
                  <a:pt x="1466346" y="696515"/>
                </a:lnTo>
                <a:lnTo>
                  <a:pt x="1202552" y="710599"/>
                </a:lnTo>
                <a:lnTo>
                  <a:pt x="1178719" y="866477"/>
                </a:lnTo>
                <a:lnTo>
                  <a:pt x="938350" y="800735"/>
                </a:lnTo>
                <a:lnTo>
                  <a:pt x="785813" y="928687"/>
                </a:lnTo>
                <a:lnTo>
                  <a:pt x="633275" y="800735"/>
                </a:lnTo>
                <a:lnTo>
                  <a:pt x="392906" y="866477"/>
                </a:lnTo>
                <a:lnTo>
                  <a:pt x="369073" y="710599"/>
                </a:lnTo>
                <a:lnTo>
                  <a:pt x="105279" y="696515"/>
                </a:lnTo>
                <a:lnTo>
                  <a:pt x="216535" y="554479"/>
                </a:lnTo>
                <a:lnTo>
                  <a:pt x="0" y="464344"/>
                </a:lnTo>
                <a:close/>
              </a:path>
            </a:pathLst>
          </a:custGeom>
          <a:gradFill rotWithShape="1">
            <a:gsLst>
              <a:gs pos="0">
                <a:srgbClr val="66FFCC"/>
              </a:gs>
              <a:gs pos="50000">
                <a:srgbClr val="FFFFFF"/>
              </a:gs>
              <a:gs pos="100000">
                <a:srgbClr val="66FFCC"/>
              </a:gs>
            </a:gsLst>
            <a:lin ang="5400000" scaled="1"/>
          </a:gra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endParaRPr lang="ru-RU"/>
          </a:p>
        </p:txBody>
      </p:sp>
      <p:sp>
        <p:nvSpPr>
          <p:cNvPr id="25606" name="TextBox 5"/>
          <p:cNvSpPr txBox="1">
            <a:spLocks noChangeArrowheads="1"/>
          </p:cNvSpPr>
          <p:nvPr/>
        </p:nvSpPr>
        <p:spPr bwMode="auto">
          <a:xfrm>
            <a:off x="142875" y="1500188"/>
            <a:ext cx="5929313" cy="43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Font typeface="Wingdings" pitchFamily="2" charset="2"/>
              <a:buChar char="ü"/>
            </a:pPr>
            <a:r>
              <a:rPr lang="kk-KZ" alt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Кенесары Абылай ханның шөбересі</a:t>
            </a:r>
            <a:r>
              <a:rPr lang="kk-KZ" altLang="ru-RU" sz="22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altLang="ru-RU" sz="22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7" name="TextBox 6"/>
          <p:cNvSpPr txBox="1">
            <a:spLocks noChangeArrowheads="1"/>
          </p:cNvSpPr>
          <p:nvPr/>
        </p:nvSpPr>
        <p:spPr bwMode="auto">
          <a:xfrm>
            <a:off x="142875" y="2428875"/>
            <a:ext cx="55721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Font typeface="Wingdings" pitchFamily="2" charset="2"/>
              <a:buChar char="ü"/>
            </a:pPr>
            <a:r>
              <a:rPr lang="kk-KZ" alt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1845 ж. сәуірде Кенесары ауылына орыс елшілері Долгов пен Герн келді</a:t>
            </a:r>
          </a:p>
        </p:txBody>
      </p:sp>
      <p:sp>
        <p:nvSpPr>
          <p:cNvPr id="25608" name="TextBox 7"/>
          <p:cNvSpPr txBox="1">
            <a:spLocks noChangeArrowheads="1"/>
          </p:cNvSpPr>
          <p:nvPr/>
        </p:nvSpPr>
        <p:spPr bwMode="auto">
          <a:xfrm>
            <a:off x="142875" y="3357563"/>
            <a:ext cx="5715000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Font typeface="Wingdings" pitchFamily="2" charset="2"/>
              <a:buChar char="ü"/>
            </a:pPr>
            <a:r>
              <a:rPr lang="kk-KZ" alt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Қырғыз манаптары Кенесарының Қоқан хандығына қарсы бірігіп күресу жөніндегі ұсынысын қабылдамады</a:t>
            </a:r>
            <a:r>
              <a:rPr lang="kk-KZ" altLang="ru-RU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buFont typeface="Wingdings" pitchFamily="2" charset="2"/>
              <a:buChar char="ü"/>
            </a:pPr>
            <a:endParaRPr lang="kk-KZ" altLang="ru-RU" sz="24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ü"/>
            </a:pPr>
            <a:endParaRPr lang="kk-KZ" altLang="ru-RU" sz="24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ü"/>
            </a:pPr>
            <a:endParaRPr lang="kk-KZ" altLang="ru-RU" sz="24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ü"/>
            </a:pPr>
            <a:endParaRPr lang="kk-KZ" altLang="ru-RU" sz="24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ü"/>
            </a:pPr>
            <a:endParaRPr lang="kk-KZ" altLang="ru-RU" sz="24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ü"/>
            </a:pPr>
            <a:endParaRPr lang="kk-KZ" altLang="ru-RU" sz="24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ü"/>
            </a:pPr>
            <a:endParaRPr lang="kk-KZ" altLang="ru-RU" sz="24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ü"/>
            </a:pPr>
            <a:endParaRPr lang="kk-KZ" altLang="ru-RU" sz="24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ü"/>
            </a:pPr>
            <a:endParaRPr lang="kk-KZ" altLang="ru-RU" sz="24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ü"/>
            </a:pPr>
            <a:endParaRPr lang="kk-KZ" altLang="ru-RU" sz="24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" pitchFamily="2" charset="2"/>
              <a:buChar char="ü"/>
            </a:pPr>
            <a:endParaRPr lang="kk-KZ" altLang="ru-RU" sz="24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kk-KZ" altLang="ru-RU" sz="24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09" name="TextBox 8"/>
          <p:cNvSpPr txBox="1">
            <a:spLocks noChangeArrowheads="1"/>
          </p:cNvSpPr>
          <p:nvPr/>
        </p:nvSpPr>
        <p:spPr bwMode="auto">
          <a:xfrm>
            <a:off x="142875" y="4357688"/>
            <a:ext cx="59293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Font typeface="Wingdings" pitchFamily="2" charset="2"/>
              <a:buChar char="ü"/>
            </a:pPr>
            <a:r>
              <a:rPr lang="kk-KZ" alt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1844 жылы шілдеде көтерілісшілер жеңіліс тапты</a:t>
            </a:r>
          </a:p>
        </p:txBody>
      </p:sp>
      <p:sp>
        <p:nvSpPr>
          <p:cNvPr id="25610" name="TextBox 9"/>
          <p:cNvSpPr txBox="1">
            <a:spLocks noChangeArrowheads="1"/>
          </p:cNvSpPr>
          <p:nvPr/>
        </p:nvSpPr>
        <p:spPr bwMode="auto">
          <a:xfrm>
            <a:off x="142875" y="5357813"/>
            <a:ext cx="5929313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Font typeface="Wingdings" pitchFamily="2" charset="2"/>
              <a:buChar char="ü"/>
            </a:pPr>
            <a:r>
              <a:rPr lang="kk-KZ" alt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1843 жылы көтерілісті басуға сұлтан Жан-</a:t>
            </a:r>
          </a:p>
          <a:p>
            <a:pPr eaLnBrk="1" hangingPunct="1"/>
            <a:r>
              <a:rPr lang="kk-KZ" alt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төреұлы, Айшуақұлы белсене кірісті</a:t>
            </a:r>
          </a:p>
        </p:txBody>
      </p:sp>
      <p:sp>
        <p:nvSpPr>
          <p:cNvPr id="11" name="12-конечная звезда 10"/>
          <p:cNvSpPr>
            <a:spLocks noChangeArrowheads="1"/>
          </p:cNvSpPr>
          <p:nvPr/>
        </p:nvSpPr>
        <p:spPr bwMode="auto">
          <a:xfrm>
            <a:off x="5500688" y="1785938"/>
            <a:ext cx="1571625" cy="785812"/>
          </a:xfrm>
          <a:custGeom>
            <a:avLst/>
            <a:gdLst>
              <a:gd name="T0" fmla="*/ 1466346 w 1571625"/>
              <a:gd name="T1" fmla="*/ 196453 h 785812"/>
              <a:gd name="T2" fmla="*/ 1571625 w 1571625"/>
              <a:gd name="T3" fmla="*/ 392906 h 785812"/>
              <a:gd name="T4" fmla="*/ 1466346 w 1571625"/>
              <a:gd name="T5" fmla="*/ 589359 h 785812"/>
              <a:gd name="T6" fmla="*/ 1178719 w 1571625"/>
              <a:gd name="T7" fmla="*/ 733173 h 785812"/>
              <a:gd name="T8" fmla="*/ 785813 w 1571625"/>
              <a:gd name="T9" fmla="*/ 785812 h 785812"/>
              <a:gd name="T10" fmla="*/ 392906 w 1571625"/>
              <a:gd name="T11" fmla="*/ 733173 h 785812"/>
              <a:gd name="T12" fmla="*/ 105279 w 1571625"/>
              <a:gd name="T13" fmla="*/ 589359 h 785812"/>
              <a:gd name="T14" fmla="*/ 0 w 1571625"/>
              <a:gd name="T15" fmla="*/ 392906 h 785812"/>
              <a:gd name="T16" fmla="*/ 105279 w 1571625"/>
              <a:gd name="T17" fmla="*/ 196453 h 785812"/>
              <a:gd name="T18" fmla="*/ 392906 w 1571625"/>
              <a:gd name="T19" fmla="*/ 52639 h 785812"/>
              <a:gd name="T20" fmla="*/ 785813 w 1571625"/>
              <a:gd name="T21" fmla="*/ 0 h 785812"/>
              <a:gd name="T22" fmla="*/ 1178719 w 1571625"/>
              <a:gd name="T23" fmla="*/ 52639 h 785812"/>
              <a:gd name="T24" fmla="*/ 0 60000 65536"/>
              <a:gd name="T25" fmla="*/ 0 60000 65536"/>
              <a:gd name="T26" fmla="*/ 0 60000 65536"/>
              <a:gd name="T27" fmla="*/ 5898240 60000 65536"/>
              <a:gd name="T28" fmla="*/ 5898240 60000 65536"/>
              <a:gd name="T29" fmla="*/ 5898240 60000 65536"/>
              <a:gd name="T30" fmla="*/ 11796480 60000 65536"/>
              <a:gd name="T31" fmla="*/ 11796480 60000 65536"/>
              <a:gd name="T32" fmla="*/ 11796480 60000 65536"/>
              <a:gd name="T33" fmla="*/ 17694720 60000 65536"/>
              <a:gd name="T34" fmla="*/ 17694720 60000 65536"/>
              <a:gd name="T35" fmla="*/ 17694720 60000 65536"/>
              <a:gd name="T36" fmla="*/ 369073 w 1571625"/>
              <a:gd name="T37" fmla="*/ 184536 h 785812"/>
              <a:gd name="T38" fmla="*/ 1202552 w 1571625"/>
              <a:gd name="T39" fmla="*/ 601276 h 78581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571625" h="785812">
                <a:moveTo>
                  <a:pt x="0" y="392906"/>
                </a:moveTo>
                <a:lnTo>
                  <a:pt x="216535" y="316637"/>
                </a:lnTo>
                <a:lnTo>
                  <a:pt x="105279" y="196453"/>
                </a:lnTo>
                <a:lnTo>
                  <a:pt x="369073" y="184536"/>
                </a:lnTo>
                <a:lnTo>
                  <a:pt x="392906" y="52639"/>
                </a:lnTo>
                <a:lnTo>
                  <a:pt x="633275" y="108267"/>
                </a:lnTo>
                <a:lnTo>
                  <a:pt x="785813" y="0"/>
                </a:lnTo>
                <a:lnTo>
                  <a:pt x="938350" y="108267"/>
                </a:lnTo>
                <a:lnTo>
                  <a:pt x="1178719" y="52639"/>
                </a:lnTo>
                <a:lnTo>
                  <a:pt x="1202552" y="184536"/>
                </a:lnTo>
                <a:lnTo>
                  <a:pt x="1466346" y="196453"/>
                </a:lnTo>
                <a:lnTo>
                  <a:pt x="1355090" y="316637"/>
                </a:lnTo>
                <a:lnTo>
                  <a:pt x="1571625" y="392906"/>
                </a:lnTo>
                <a:lnTo>
                  <a:pt x="1355090" y="469175"/>
                </a:lnTo>
                <a:lnTo>
                  <a:pt x="1466346" y="589359"/>
                </a:lnTo>
                <a:lnTo>
                  <a:pt x="1202552" y="601276"/>
                </a:lnTo>
                <a:lnTo>
                  <a:pt x="1178719" y="733173"/>
                </a:lnTo>
                <a:lnTo>
                  <a:pt x="938350" y="677545"/>
                </a:lnTo>
                <a:lnTo>
                  <a:pt x="785813" y="785812"/>
                </a:lnTo>
                <a:lnTo>
                  <a:pt x="633275" y="677545"/>
                </a:lnTo>
                <a:lnTo>
                  <a:pt x="392906" y="733173"/>
                </a:lnTo>
                <a:lnTo>
                  <a:pt x="369073" y="601276"/>
                </a:lnTo>
                <a:lnTo>
                  <a:pt x="105279" y="589359"/>
                </a:lnTo>
                <a:lnTo>
                  <a:pt x="216535" y="469175"/>
                </a:lnTo>
                <a:lnTo>
                  <a:pt x="0" y="392906"/>
                </a:lnTo>
                <a:close/>
              </a:path>
            </a:pathLst>
          </a:custGeom>
          <a:gradFill rotWithShape="1">
            <a:gsLst>
              <a:gs pos="0">
                <a:srgbClr val="66FFCC"/>
              </a:gs>
              <a:gs pos="50000">
                <a:srgbClr val="FFFFFF"/>
              </a:gs>
              <a:gs pos="100000">
                <a:srgbClr val="66FFCC"/>
              </a:gs>
            </a:gsLst>
            <a:lin ang="5400000" scaled="1"/>
          </a:gra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endParaRPr lang="ru-RU"/>
          </a:p>
        </p:txBody>
      </p:sp>
      <p:sp>
        <p:nvSpPr>
          <p:cNvPr id="12" name="12-конечная звезда 11"/>
          <p:cNvSpPr>
            <a:spLocks noChangeArrowheads="1"/>
          </p:cNvSpPr>
          <p:nvPr/>
        </p:nvSpPr>
        <p:spPr bwMode="auto">
          <a:xfrm>
            <a:off x="7429500" y="1785938"/>
            <a:ext cx="1571625" cy="785812"/>
          </a:xfrm>
          <a:custGeom>
            <a:avLst/>
            <a:gdLst>
              <a:gd name="T0" fmla="*/ 1466346 w 1571625"/>
              <a:gd name="T1" fmla="*/ 196453 h 785812"/>
              <a:gd name="T2" fmla="*/ 1571625 w 1571625"/>
              <a:gd name="T3" fmla="*/ 392906 h 785812"/>
              <a:gd name="T4" fmla="*/ 1466346 w 1571625"/>
              <a:gd name="T5" fmla="*/ 589359 h 785812"/>
              <a:gd name="T6" fmla="*/ 1178719 w 1571625"/>
              <a:gd name="T7" fmla="*/ 733173 h 785812"/>
              <a:gd name="T8" fmla="*/ 785813 w 1571625"/>
              <a:gd name="T9" fmla="*/ 785812 h 785812"/>
              <a:gd name="T10" fmla="*/ 392906 w 1571625"/>
              <a:gd name="T11" fmla="*/ 733173 h 785812"/>
              <a:gd name="T12" fmla="*/ 105279 w 1571625"/>
              <a:gd name="T13" fmla="*/ 589359 h 785812"/>
              <a:gd name="T14" fmla="*/ 0 w 1571625"/>
              <a:gd name="T15" fmla="*/ 392906 h 785812"/>
              <a:gd name="T16" fmla="*/ 105279 w 1571625"/>
              <a:gd name="T17" fmla="*/ 196453 h 785812"/>
              <a:gd name="T18" fmla="*/ 392906 w 1571625"/>
              <a:gd name="T19" fmla="*/ 52639 h 785812"/>
              <a:gd name="T20" fmla="*/ 785813 w 1571625"/>
              <a:gd name="T21" fmla="*/ 0 h 785812"/>
              <a:gd name="T22" fmla="*/ 1178719 w 1571625"/>
              <a:gd name="T23" fmla="*/ 52639 h 785812"/>
              <a:gd name="T24" fmla="*/ 0 60000 65536"/>
              <a:gd name="T25" fmla="*/ 0 60000 65536"/>
              <a:gd name="T26" fmla="*/ 0 60000 65536"/>
              <a:gd name="T27" fmla="*/ 5898240 60000 65536"/>
              <a:gd name="T28" fmla="*/ 5898240 60000 65536"/>
              <a:gd name="T29" fmla="*/ 5898240 60000 65536"/>
              <a:gd name="T30" fmla="*/ 11796480 60000 65536"/>
              <a:gd name="T31" fmla="*/ 11796480 60000 65536"/>
              <a:gd name="T32" fmla="*/ 11796480 60000 65536"/>
              <a:gd name="T33" fmla="*/ 17694720 60000 65536"/>
              <a:gd name="T34" fmla="*/ 17694720 60000 65536"/>
              <a:gd name="T35" fmla="*/ 17694720 60000 65536"/>
              <a:gd name="T36" fmla="*/ 369073 w 1571625"/>
              <a:gd name="T37" fmla="*/ 184536 h 785812"/>
              <a:gd name="T38" fmla="*/ 1202552 w 1571625"/>
              <a:gd name="T39" fmla="*/ 601276 h 78581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571625" h="785812">
                <a:moveTo>
                  <a:pt x="0" y="392906"/>
                </a:moveTo>
                <a:lnTo>
                  <a:pt x="216535" y="316637"/>
                </a:lnTo>
                <a:lnTo>
                  <a:pt x="105279" y="196453"/>
                </a:lnTo>
                <a:lnTo>
                  <a:pt x="369073" y="184536"/>
                </a:lnTo>
                <a:lnTo>
                  <a:pt x="392906" y="52639"/>
                </a:lnTo>
                <a:lnTo>
                  <a:pt x="633275" y="108267"/>
                </a:lnTo>
                <a:lnTo>
                  <a:pt x="785813" y="0"/>
                </a:lnTo>
                <a:lnTo>
                  <a:pt x="938350" y="108267"/>
                </a:lnTo>
                <a:lnTo>
                  <a:pt x="1178719" y="52639"/>
                </a:lnTo>
                <a:lnTo>
                  <a:pt x="1202552" y="184536"/>
                </a:lnTo>
                <a:lnTo>
                  <a:pt x="1466346" y="196453"/>
                </a:lnTo>
                <a:lnTo>
                  <a:pt x="1355090" y="316637"/>
                </a:lnTo>
                <a:lnTo>
                  <a:pt x="1571625" y="392906"/>
                </a:lnTo>
                <a:lnTo>
                  <a:pt x="1355090" y="469175"/>
                </a:lnTo>
                <a:lnTo>
                  <a:pt x="1466346" y="589359"/>
                </a:lnTo>
                <a:lnTo>
                  <a:pt x="1202552" y="601276"/>
                </a:lnTo>
                <a:lnTo>
                  <a:pt x="1178719" y="733173"/>
                </a:lnTo>
                <a:lnTo>
                  <a:pt x="938350" y="677545"/>
                </a:lnTo>
                <a:lnTo>
                  <a:pt x="785813" y="785812"/>
                </a:lnTo>
                <a:lnTo>
                  <a:pt x="633275" y="677545"/>
                </a:lnTo>
                <a:lnTo>
                  <a:pt x="392906" y="733173"/>
                </a:lnTo>
                <a:lnTo>
                  <a:pt x="369073" y="601276"/>
                </a:lnTo>
                <a:lnTo>
                  <a:pt x="105279" y="589359"/>
                </a:lnTo>
                <a:lnTo>
                  <a:pt x="216535" y="469175"/>
                </a:lnTo>
                <a:lnTo>
                  <a:pt x="0" y="392906"/>
                </a:lnTo>
                <a:close/>
              </a:path>
            </a:pathLst>
          </a:custGeom>
          <a:gradFill rotWithShape="1">
            <a:gsLst>
              <a:gs pos="0">
                <a:srgbClr val="66FFCC"/>
              </a:gs>
              <a:gs pos="50000">
                <a:srgbClr val="FFFFFF"/>
              </a:gs>
              <a:gs pos="100000">
                <a:srgbClr val="66FFCC"/>
              </a:gs>
            </a:gsLst>
            <a:lin ang="5400000" scaled="1"/>
          </a:gra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kk-KZ" altLang="ru-RU" sz="24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Жоқ</a:t>
            </a:r>
            <a:endParaRPr lang="ru-RU" altLang="ru-RU" sz="2400" b="1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12-конечная звезда 12"/>
          <p:cNvSpPr>
            <a:spLocks noChangeArrowheads="1"/>
          </p:cNvSpPr>
          <p:nvPr/>
        </p:nvSpPr>
        <p:spPr bwMode="auto">
          <a:xfrm>
            <a:off x="5572125" y="3500438"/>
            <a:ext cx="1571625" cy="785812"/>
          </a:xfrm>
          <a:custGeom>
            <a:avLst/>
            <a:gdLst>
              <a:gd name="T0" fmla="*/ 1466346 w 1571625"/>
              <a:gd name="T1" fmla="*/ 196453 h 785812"/>
              <a:gd name="T2" fmla="*/ 1571625 w 1571625"/>
              <a:gd name="T3" fmla="*/ 392906 h 785812"/>
              <a:gd name="T4" fmla="*/ 1466346 w 1571625"/>
              <a:gd name="T5" fmla="*/ 589359 h 785812"/>
              <a:gd name="T6" fmla="*/ 1178719 w 1571625"/>
              <a:gd name="T7" fmla="*/ 733173 h 785812"/>
              <a:gd name="T8" fmla="*/ 785813 w 1571625"/>
              <a:gd name="T9" fmla="*/ 785812 h 785812"/>
              <a:gd name="T10" fmla="*/ 392906 w 1571625"/>
              <a:gd name="T11" fmla="*/ 733173 h 785812"/>
              <a:gd name="T12" fmla="*/ 105279 w 1571625"/>
              <a:gd name="T13" fmla="*/ 589359 h 785812"/>
              <a:gd name="T14" fmla="*/ 0 w 1571625"/>
              <a:gd name="T15" fmla="*/ 392906 h 785812"/>
              <a:gd name="T16" fmla="*/ 105279 w 1571625"/>
              <a:gd name="T17" fmla="*/ 196453 h 785812"/>
              <a:gd name="T18" fmla="*/ 392906 w 1571625"/>
              <a:gd name="T19" fmla="*/ 52639 h 785812"/>
              <a:gd name="T20" fmla="*/ 785813 w 1571625"/>
              <a:gd name="T21" fmla="*/ 0 h 785812"/>
              <a:gd name="T22" fmla="*/ 1178719 w 1571625"/>
              <a:gd name="T23" fmla="*/ 52639 h 785812"/>
              <a:gd name="T24" fmla="*/ 0 60000 65536"/>
              <a:gd name="T25" fmla="*/ 0 60000 65536"/>
              <a:gd name="T26" fmla="*/ 0 60000 65536"/>
              <a:gd name="T27" fmla="*/ 5898240 60000 65536"/>
              <a:gd name="T28" fmla="*/ 5898240 60000 65536"/>
              <a:gd name="T29" fmla="*/ 5898240 60000 65536"/>
              <a:gd name="T30" fmla="*/ 11796480 60000 65536"/>
              <a:gd name="T31" fmla="*/ 11796480 60000 65536"/>
              <a:gd name="T32" fmla="*/ 11796480 60000 65536"/>
              <a:gd name="T33" fmla="*/ 17694720 60000 65536"/>
              <a:gd name="T34" fmla="*/ 17694720 60000 65536"/>
              <a:gd name="T35" fmla="*/ 17694720 60000 65536"/>
              <a:gd name="T36" fmla="*/ 369073 w 1571625"/>
              <a:gd name="T37" fmla="*/ 184536 h 785812"/>
              <a:gd name="T38" fmla="*/ 1202552 w 1571625"/>
              <a:gd name="T39" fmla="*/ 601276 h 78581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571625" h="785812">
                <a:moveTo>
                  <a:pt x="0" y="392906"/>
                </a:moveTo>
                <a:lnTo>
                  <a:pt x="216535" y="316637"/>
                </a:lnTo>
                <a:lnTo>
                  <a:pt x="105279" y="196453"/>
                </a:lnTo>
                <a:lnTo>
                  <a:pt x="369073" y="184536"/>
                </a:lnTo>
                <a:lnTo>
                  <a:pt x="392906" y="52639"/>
                </a:lnTo>
                <a:lnTo>
                  <a:pt x="633275" y="108267"/>
                </a:lnTo>
                <a:lnTo>
                  <a:pt x="785813" y="0"/>
                </a:lnTo>
                <a:lnTo>
                  <a:pt x="938350" y="108267"/>
                </a:lnTo>
                <a:lnTo>
                  <a:pt x="1178719" y="52639"/>
                </a:lnTo>
                <a:lnTo>
                  <a:pt x="1202552" y="184536"/>
                </a:lnTo>
                <a:lnTo>
                  <a:pt x="1466346" y="196453"/>
                </a:lnTo>
                <a:lnTo>
                  <a:pt x="1355090" y="316637"/>
                </a:lnTo>
                <a:lnTo>
                  <a:pt x="1571625" y="392906"/>
                </a:lnTo>
                <a:lnTo>
                  <a:pt x="1355090" y="469175"/>
                </a:lnTo>
                <a:lnTo>
                  <a:pt x="1466346" y="589359"/>
                </a:lnTo>
                <a:lnTo>
                  <a:pt x="1202552" y="601276"/>
                </a:lnTo>
                <a:lnTo>
                  <a:pt x="1178719" y="733173"/>
                </a:lnTo>
                <a:lnTo>
                  <a:pt x="938350" y="677545"/>
                </a:lnTo>
                <a:lnTo>
                  <a:pt x="785813" y="785812"/>
                </a:lnTo>
                <a:lnTo>
                  <a:pt x="633275" y="677545"/>
                </a:lnTo>
                <a:lnTo>
                  <a:pt x="392906" y="733173"/>
                </a:lnTo>
                <a:lnTo>
                  <a:pt x="369073" y="601276"/>
                </a:lnTo>
                <a:lnTo>
                  <a:pt x="105279" y="589359"/>
                </a:lnTo>
                <a:lnTo>
                  <a:pt x="216535" y="469175"/>
                </a:lnTo>
                <a:lnTo>
                  <a:pt x="0" y="392906"/>
                </a:lnTo>
                <a:close/>
              </a:path>
            </a:pathLst>
          </a:custGeom>
          <a:gradFill rotWithShape="1">
            <a:gsLst>
              <a:gs pos="0">
                <a:srgbClr val="66FFCC"/>
              </a:gs>
              <a:gs pos="50000">
                <a:srgbClr val="FFFFFF"/>
              </a:gs>
              <a:gs pos="100000">
                <a:srgbClr val="66FFCC"/>
              </a:gs>
            </a:gsLst>
            <a:lin ang="5400000" scaled="1"/>
          </a:gra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kk-KZ" altLang="ru-RU" sz="24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Ия</a:t>
            </a:r>
            <a:endParaRPr lang="ru-RU" altLang="ru-RU" sz="2400" b="1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12-конечная звезда 13"/>
          <p:cNvSpPr>
            <a:spLocks noChangeArrowheads="1"/>
          </p:cNvSpPr>
          <p:nvPr/>
        </p:nvSpPr>
        <p:spPr bwMode="auto">
          <a:xfrm>
            <a:off x="7500938" y="3500438"/>
            <a:ext cx="1571625" cy="785812"/>
          </a:xfrm>
          <a:custGeom>
            <a:avLst/>
            <a:gdLst>
              <a:gd name="T0" fmla="*/ 1466346 w 1571625"/>
              <a:gd name="T1" fmla="*/ 196453 h 785812"/>
              <a:gd name="T2" fmla="*/ 1571625 w 1571625"/>
              <a:gd name="T3" fmla="*/ 392906 h 785812"/>
              <a:gd name="T4" fmla="*/ 1466346 w 1571625"/>
              <a:gd name="T5" fmla="*/ 589359 h 785812"/>
              <a:gd name="T6" fmla="*/ 1178719 w 1571625"/>
              <a:gd name="T7" fmla="*/ 733173 h 785812"/>
              <a:gd name="T8" fmla="*/ 785813 w 1571625"/>
              <a:gd name="T9" fmla="*/ 785812 h 785812"/>
              <a:gd name="T10" fmla="*/ 392906 w 1571625"/>
              <a:gd name="T11" fmla="*/ 733173 h 785812"/>
              <a:gd name="T12" fmla="*/ 105279 w 1571625"/>
              <a:gd name="T13" fmla="*/ 589359 h 785812"/>
              <a:gd name="T14" fmla="*/ 0 w 1571625"/>
              <a:gd name="T15" fmla="*/ 392906 h 785812"/>
              <a:gd name="T16" fmla="*/ 105279 w 1571625"/>
              <a:gd name="T17" fmla="*/ 196453 h 785812"/>
              <a:gd name="T18" fmla="*/ 392906 w 1571625"/>
              <a:gd name="T19" fmla="*/ 52639 h 785812"/>
              <a:gd name="T20" fmla="*/ 785813 w 1571625"/>
              <a:gd name="T21" fmla="*/ 0 h 785812"/>
              <a:gd name="T22" fmla="*/ 1178719 w 1571625"/>
              <a:gd name="T23" fmla="*/ 52639 h 785812"/>
              <a:gd name="T24" fmla="*/ 0 60000 65536"/>
              <a:gd name="T25" fmla="*/ 0 60000 65536"/>
              <a:gd name="T26" fmla="*/ 0 60000 65536"/>
              <a:gd name="T27" fmla="*/ 5898240 60000 65536"/>
              <a:gd name="T28" fmla="*/ 5898240 60000 65536"/>
              <a:gd name="T29" fmla="*/ 5898240 60000 65536"/>
              <a:gd name="T30" fmla="*/ 11796480 60000 65536"/>
              <a:gd name="T31" fmla="*/ 11796480 60000 65536"/>
              <a:gd name="T32" fmla="*/ 11796480 60000 65536"/>
              <a:gd name="T33" fmla="*/ 17694720 60000 65536"/>
              <a:gd name="T34" fmla="*/ 17694720 60000 65536"/>
              <a:gd name="T35" fmla="*/ 17694720 60000 65536"/>
              <a:gd name="T36" fmla="*/ 369073 w 1571625"/>
              <a:gd name="T37" fmla="*/ 184536 h 785812"/>
              <a:gd name="T38" fmla="*/ 1202552 w 1571625"/>
              <a:gd name="T39" fmla="*/ 601276 h 78581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571625" h="785812">
                <a:moveTo>
                  <a:pt x="0" y="392906"/>
                </a:moveTo>
                <a:lnTo>
                  <a:pt x="216535" y="316637"/>
                </a:lnTo>
                <a:lnTo>
                  <a:pt x="105279" y="196453"/>
                </a:lnTo>
                <a:lnTo>
                  <a:pt x="369073" y="184536"/>
                </a:lnTo>
                <a:lnTo>
                  <a:pt x="392906" y="52639"/>
                </a:lnTo>
                <a:lnTo>
                  <a:pt x="633275" y="108267"/>
                </a:lnTo>
                <a:lnTo>
                  <a:pt x="785813" y="0"/>
                </a:lnTo>
                <a:lnTo>
                  <a:pt x="938350" y="108267"/>
                </a:lnTo>
                <a:lnTo>
                  <a:pt x="1178719" y="52639"/>
                </a:lnTo>
                <a:lnTo>
                  <a:pt x="1202552" y="184536"/>
                </a:lnTo>
                <a:lnTo>
                  <a:pt x="1466346" y="196453"/>
                </a:lnTo>
                <a:lnTo>
                  <a:pt x="1355090" y="316637"/>
                </a:lnTo>
                <a:lnTo>
                  <a:pt x="1571625" y="392906"/>
                </a:lnTo>
                <a:lnTo>
                  <a:pt x="1355090" y="469175"/>
                </a:lnTo>
                <a:lnTo>
                  <a:pt x="1466346" y="589359"/>
                </a:lnTo>
                <a:lnTo>
                  <a:pt x="1202552" y="601276"/>
                </a:lnTo>
                <a:lnTo>
                  <a:pt x="1178719" y="733173"/>
                </a:lnTo>
                <a:lnTo>
                  <a:pt x="938350" y="677545"/>
                </a:lnTo>
                <a:lnTo>
                  <a:pt x="785813" y="785812"/>
                </a:lnTo>
                <a:lnTo>
                  <a:pt x="633275" y="677545"/>
                </a:lnTo>
                <a:lnTo>
                  <a:pt x="392906" y="733173"/>
                </a:lnTo>
                <a:lnTo>
                  <a:pt x="369073" y="601276"/>
                </a:lnTo>
                <a:lnTo>
                  <a:pt x="105279" y="589359"/>
                </a:lnTo>
                <a:lnTo>
                  <a:pt x="216535" y="469175"/>
                </a:lnTo>
                <a:lnTo>
                  <a:pt x="0" y="392906"/>
                </a:lnTo>
                <a:close/>
              </a:path>
            </a:pathLst>
          </a:custGeom>
          <a:gradFill rotWithShape="1">
            <a:gsLst>
              <a:gs pos="0">
                <a:srgbClr val="66FFCC"/>
              </a:gs>
              <a:gs pos="50000">
                <a:srgbClr val="FFFFFF"/>
              </a:gs>
              <a:gs pos="100000">
                <a:srgbClr val="66FFCC"/>
              </a:gs>
            </a:gsLst>
            <a:lin ang="5400000" scaled="1"/>
          </a:gra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endParaRPr lang="ru-RU"/>
          </a:p>
        </p:txBody>
      </p:sp>
      <p:sp>
        <p:nvSpPr>
          <p:cNvPr id="18" name="12-конечная звезда 17"/>
          <p:cNvSpPr>
            <a:spLocks noChangeArrowheads="1"/>
          </p:cNvSpPr>
          <p:nvPr/>
        </p:nvSpPr>
        <p:spPr bwMode="auto">
          <a:xfrm>
            <a:off x="5572125" y="4357688"/>
            <a:ext cx="1571625" cy="928687"/>
          </a:xfrm>
          <a:custGeom>
            <a:avLst/>
            <a:gdLst>
              <a:gd name="T0" fmla="*/ 1466346 w 1571625"/>
              <a:gd name="T1" fmla="*/ 232172 h 928687"/>
              <a:gd name="T2" fmla="*/ 1571625 w 1571625"/>
              <a:gd name="T3" fmla="*/ 464344 h 928687"/>
              <a:gd name="T4" fmla="*/ 1466346 w 1571625"/>
              <a:gd name="T5" fmla="*/ 696515 h 928687"/>
              <a:gd name="T6" fmla="*/ 1178719 w 1571625"/>
              <a:gd name="T7" fmla="*/ 866477 h 928687"/>
              <a:gd name="T8" fmla="*/ 785813 w 1571625"/>
              <a:gd name="T9" fmla="*/ 928687 h 928687"/>
              <a:gd name="T10" fmla="*/ 392906 w 1571625"/>
              <a:gd name="T11" fmla="*/ 866477 h 928687"/>
              <a:gd name="T12" fmla="*/ 105279 w 1571625"/>
              <a:gd name="T13" fmla="*/ 696515 h 928687"/>
              <a:gd name="T14" fmla="*/ 0 w 1571625"/>
              <a:gd name="T15" fmla="*/ 464344 h 928687"/>
              <a:gd name="T16" fmla="*/ 105279 w 1571625"/>
              <a:gd name="T17" fmla="*/ 232172 h 928687"/>
              <a:gd name="T18" fmla="*/ 392906 w 1571625"/>
              <a:gd name="T19" fmla="*/ 62210 h 928687"/>
              <a:gd name="T20" fmla="*/ 785813 w 1571625"/>
              <a:gd name="T21" fmla="*/ 0 h 928687"/>
              <a:gd name="T22" fmla="*/ 1178719 w 1571625"/>
              <a:gd name="T23" fmla="*/ 62210 h 928687"/>
              <a:gd name="T24" fmla="*/ 0 60000 65536"/>
              <a:gd name="T25" fmla="*/ 0 60000 65536"/>
              <a:gd name="T26" fmla="*/ 0 60000 65536"/>
              <a:gd name="T27" fmla="*/ 5898240 60000 65536"/>
              <a:gd name="T28" fmla="*/ 5898240 60000 65536"/>
              <a:gd name="T29" fmla="*/ 5898240 60000 65536"/>
              <a:gd name="T30" fmla="*/ 11796480 60000 65536"/>
              <a:gd name="T31" fmla="*/ 11796480 60000 65536"/>
              <a:gd name="T32" fmla="*/ 11796480 60000 65536"/>
              <a:gd name="T33" fmla="*/ 17694720 60000 65536"/>
              <a:gd name="T34" fmla="*/ 17694720 60000 65536"/>
              <a:gd name="T35" fmla="*/ 17694720 60000 65536"/>
              <a:gd name="T36" fmla="*/ 369073 w 1571625"/>
              <a:gd name="T37" fmla="*/ 218088 h 928687"/>
              <a:gd name="T38" fmla="*/ 1202552 w 1571625"/>
              <a:gd name="T39" fmla="*/ 710599 h 928687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571625" h="928687">
                <a:moveTo>
                  <a:pt x="0" y="464344"/>
                </a:moveTo>
                <a:lnTo>
                  <a:pt x="216535" y="374208"/>
                </a:lnTo>
                <a:lnTo>
                  <a:pt x="105279" y="232172"/>
                </a:lnTo>
                <a:lnTo>
                  <a:pt x="369073" y="218088"/>
                </a:lnTo>
                <a:lnTo>
                  <a:pt x="392906" y="62210"/>
                </a:lnTo>
                <a:lnTo>
                  <a:pt x="633275" y="127952"/>
                </a:lnTo>
                <a:lnTo>
                  <a:pt x="785813" y="0"/>
                </a:lnTo>
                <a:lnTo>
                  <a:pt x="938350" y="127952"/>
                </a:lnTo>
                <a:lnTo>
                  <a:pt x="1178719" y="62210"/>
                </a:lnTo>
                <a:lnTo>
                  <a:pt x="1202552" y="218088"/>
                </a:lnTo>
                <a:lnTo>
                  <a:pt x="1466346" y="232172"/>
                </a:lnTo>
                <a:lnTo>
                  <a:pt x="1355090" y="374208"/>
                </a:lnTo>
                <a:lnTo>
                  <a:pt x="1571625" y="464344"/>
                </a:lnTo>
                <a:lnTo>
                  <a:pt x="1355090" y="554479"/>
                </a:lnTo>
                <a:lnTo>
                  <a:pt x="1466346" y="696515"/>
                </a:lnTo>
                <a:lnTo>
                  <a:pt x="1202552" y="710599"/>
                </a:lnTo>
                <a:lnTo>
                  <a:pt x="1178719" y="866477"/>
                </a:lnTo>
                <a:lnTo>
                  <a:pt x="938350" y="800735"/>
                </a:lnTo>
                <a:lnTo>
                  <a:pt x="785813" y="928687"/>
                </a:lnTo>
                <a:lnTo>
                  <a:pt x="633275" y="800735"/>
                </a:lnTo>
                <a:lnTo>
                  <a:pt x="392906" y="866477"/>
                </a:lnTo>
                <a:lnTo>
                  <a:pt x="369073" y="710599"/>
                </a:lnTo>
                <a:lnTo>
                  <a:pt x="105279" y="696515"/>
                </a:lnTo>
                <a:lnTo>
                  <a:pt x="216535" y="554479"/>
                </a:lnTo>
                <a:lnTo>
                  <a:pt x="0" y="464344"/>
                </a:lnTo>
                <a:close/>
              </a:path>
            </a:pathLst>
          </a:custGeom>
          <a:gradFill rotWithShape="1">
            <a:gsLst>
              <a:gs pos="0">
                <a:srgbClr val="66FFCC"/>
              </a:gs>
              <a:gs pos="50000">
                <a:srgbClr val="FFFFFF"/>
              </a:gs>
              <a:gs pos="100000">
                <a:srgbClr val="66FFCC"/>
              </a:gs>
            </a:gsLst>
            <a:lin ang="5400000" scaled="1"/>
          </a:gra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endParaRPr lang="ru-RU"/>
          </a:p>
        </p:txBody>
      </p:sp>
      <p:sp>
        <p:nvSpPr>
          <p:cNvPr id="19" name="12-конечная звезда 18"/>
          <p:cNvSpPr>
            <a:spLocks noChangeArrowheads="1"/>
          </p:cNvSpPr>
          <p:nvPr/>
        </p:nvSpPr>
        <p:spPr bwMode="auto">
          <a:xfrm>
            <a:off x="7572375" y="4286250"/>
            <a:ext cx="1571625" cy="928688"/>
          </a:xfrm>
          <a:custGeom>
            <a:avLst/>
            <a:gdLst>
              <a:gd name="T0" fmla="*/ 1466346 w 1571625"/>
              <a:gd name="T1" fmla="*/ 232172 h 928688"/>
              <a:gd name="T2" fmla="*/ 1571625 w 1571625"/>
              <a:gd name="T3" fmla="*/ 464344 h 928688"/>
              <a:gd name="T4" fmla="*/ 1466346 w 1571625"/>
              <a:gd name="T5" fmla="*/ 696516 h 928688"/>
              <a:gd name="T6" fmla="*/ 1178719 w 1571625"/>
              <a:gd name="T7" fmla="*/ 866478 h 928688"/>
              <a:gd name="T8" fmla="*/ 785813 w 1571625"/>
              <a:gd name="T9" fmla="*/ 928688 h 928688"/>
              <a:gd name="T10" fmla="*/ 392906 w 1571625"/>
              <a:gd name="T11" fmla="*/ 866478 h 928688"/>
              <a:gd name="T12" fmla="*/ 105279 w 1571625"/>
              <a:gd name="T13" fmla="*/ 696516 h 928688"/>
              <a:gd name="T14" fmla="*/ 0 w 1571625"/>
              <a:gd name="T15" fmla="*/ 464344 h 928688"/>
              <a:gd name="T16" fmla="*/ 105279 w 1571625"/>
              <a:gd name="T17" fmla="*/ 232172 h 928688"/>
              <a:gd name="T18" fmla="*/ 392906 w 1571625"/>
              <a:gd name="T19" fmla="*/ 62210 h 928688"/>
              <a:gd name="T20" fmla="*/ 785813 w 1571625"/>
              <a:gd name="T21" fmla="*/ 0 h 928688"/>
              <a:gd name="T22" fmla="*/ 1178719 w 1571625"/>
              <a:gd name="T23" fmla="*/ 62210 h 928688"/>
              <a:gd name="T24" fmla="*/ 0 60000 65536"/>
              <a:gd name="T25" fmla="*/ 0 60000 65536"/>
              <a:gd name="T26" fmla="*/ 0 60000 65536"/>
              <a:gd name="T27" fmla="*/ 5898240 60000 65536"/>
              <a:gd name="T28" fmla="*/ 5898240 60000 65536"/>
              <a:gd name="T29" fmla="*/ 5898240 60000 65536"/>
              <a:gd name="T30" fmla="*/ 11796480 60000 65536"/>
              <a:gd name="T31" fmla="*/ 11796480 60000 65536"/>
              <a:gd name="T32" fmla="*/ 11796480 60000 65536"/>
              <a:gd name="T33" fmla="*/ 17694720 60000 65536"/>
              <a:gd name="T34" fmla="*/ 17694720 60000 65536"/>
              <a:gd name="T35" fmla="*/ 17694720 60000 65536"/>
              <a:gd name="T36" fmla="*/ 369073 w 1571625"/>
              <a:gd name="T37" fmla="*/ 218088 h 928688"/>
              <a:gd name="T38" fmla="*/ 1202552 w 1571625"/>
              <a:gd name="T39" fmla="*/ 710600 h 928688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571625" h="928688">
                <a:moveTo>
                  <a:pt x="0" y="464344"/>
                </a:moveTo>
                <a:lnTo>
                  <a:pt x="216535" y="374208"/>
                </a:lnTo>
                <a:lnTo>
                  <a:pt x="105279" y="232172"/>
                </a:lnTo>
                <a:lnTo>
                  <a:pt x="369073" y="218088"/>
                </a:lnTo>
                <a:lnTo>
                  <a:pt x="392906" y="62210"/>
                </a:lnTo>
                <a:lnTo>
                  <a:pt x="633275" y="127953"/>
                </a:lnTo>
                <a:lnTo>
                  <a:pt x="785813" y="0"/>
                </a:lnTo>
                <a:lnTo>
                  <a:pt x="938350" y="127953"/>
                </a:lnTo>
                <a:lnTo>
                  <a:pt x="1178719" y="62210"/>
                </a:lnTo>
                <a:lnTo>
                  <a:pt x="1202552" y="218088"/>
                </a:lnTo>
                <a:lnTo>
                  <a:pt x="1466346" y="232172"/>
                </a:lnTo>
                <a:lnTo>
                  <a:pt x="1355090" y="374208"/>
                </a:lnTo>
                <a:lnTo>
                  <a:pt x="1571625" y="464344"/>
                </a:lnTo>
                <a:lnTo>
                  <a:pt x="1355090" y="554480"/>
                </a:lnTo>
                <a:lnTo>
                  <a:pt x="1466346" y="696516"/>
                </a:lnTo>
                <a:lnTo>
                  <a:pt x="1202552" y="710600"/>
                </a:lnTo>
                <a:lnTo>
                  <a:pt x="1178719" y="866478"/>
                </a:lnTo>
                <a:lnTo>
                  <a:pt x="938350" y="800735"/>
                </a:lnTo>
                <a:lnTo>
                  <a:pt x="785813" y="928688"/>
                </a:lnTo>
                <a:lnTo>
                  <a:pt x="633275" y="800735"/>
                </a:lnTo>
                <a:lnTo>
                  <a:pt x="392906" y="866478"/>
                </a:lnTo>
                <a:lnTo>
                  <a:pt x="369073" y="710600"/>
                </a:lnTo>
                <a:lnTo>
                  <a:pt x="105279" y="696516"/>
                </a:lnTo>
                <a:lnTo>
                  <a:pt x="216535" y="554480"/>
                </a:lnTo>
                <a:lnTo>
                  <a:pt x="0" y="464344"/>
                </a:lnTo>
                <a:close/>
              </a:path>
            </a:pathLst>
          </a:custGeom>
          <a:gradFill rotWithShape="1">
            <a:gsLst>
              <a:gs pos="0">
                <a:srgbClr val="66FFCC"/>
              </a:gs>
              <a:gs pos="50000">
                <a:srgbClr val="FFFFFF"/>
              </a:gs>
              <a:gs pos="100000">
                <a:srgbClr val="66FFCC"/>
              </a:gs>
            </a:gsLst>
            <a:lin ang="5400000" scaled="1"/>
          </a:gra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kk-KZ" altLang="ru-RU" sz="24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Жоқ</a:t>
            </a:r>
            <a:endParaRPr lang="ru-RU" altLang="ru-RU" sz="2400" b="1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12-конечная звезда 21"/>
          <p:cNvSpPr>
            <a:spLocks noChangeArrowheads="1"/>
          </p:cNvSpPr>
          <p:nvPr/>
        </p:nvSpPr>
        <p:spPr bwMode="auto">
          <a:xfrm>
            <a:off x="5643563" y="5286375"/>
            <a:ext cx="1571625" cy="785813"/>
          </a:xfrm>
          <a:custGeom>
            <a:avLst/>
            <a:gdLst>
              <a:gd name="T0" fmla="*/ 1466346 w 1571625"/>
              <a:gd name="T1" fmla="*/ 196453 h 785813"/>
              <a:gd name="T2" fmla="*/ 1571625 w 1571625"/>
              <a:gd name="T3" fmla="*/ 392907 h 785813"/>
              <a:gd name="T4" fmla="*/ 1466346 w 1571625"/>
              <a:gd name="T5" fmla="*/ 589360 h 785813"/>
              <a:gd name="T6" fmla="*/ 1178719 w 1571625"/>
              <a:gd name="T7" fmla="*/ 733174 h 785813"/>
              <a:gd name="T8" fmla="*/ 785813 w 1571625"/>
              <a:gd name="T9" fmla="*/ 785813 h 785813"/>
              <a:gd name="T10" fmla="*/ 392906 w 1571625"/>
              <a:gd name="T11" fmla="*/ 733174 h 785813"/>
              <a:gd name="T12" fmla="*/ 105279 w 1571625"/>
              <a:gd name="T13" fmla="*/ 589360 h 785813"/>
              <a:gd name="T14" fmla="*/ 0 w 1571625"/>
              <a:gd name="T15" fmla="*/ 392907 h 785813"/>
              <a:gd name="T16" fmla="*/ 105279 w 1571625"/>
              <a:gd name="T17" fmla="*/ 196453 h 785813"/>
              <a:gd name="T18" fmla="*/ 392906 w 1571625"/>
              <a:gd name="T19" fmla="*/ 52639 h 785813"/>
              <a:gd name="T20" fmla="*/ 785813 w 1571625"/>
              <a:gd name="T21" fmla="*/ 0 h 785813"/>
              <a:gd name="T22" fmla="*/ 1178719 w 1571625"/>
              <a:gd name="T23" fmla="*/ 52639 h 785813"/>
              <a:gd name="T24" fmla="*/ 0 60000 65536"/>
              <a:gd name="T25" fmla="*/ 0 60000 65536"/>
              <a:gd name="T26" fmla="*/ 0 60000 65536"/>
              <a:gd name="T27" fmla="*/ 5898240 60000 65536"/>
              <a:gd name="T28" fmla="*/ 5898240 60000 65536"/>
              <a:gd name="T29" fmla="*/ 5898240 60000 65536"/>
              <a:gd name="T30" fmla="*/ 11796480 60000 65536"/>
              <a:gd name="T31" fmla="*/ 11796480 60000 65536"/>
              <a:gd name="T32" fmla="*/ 11796480 60000 65536"/>
              <a:gd name="T33" fmla="*/ 17694720 60000 65536"/>
              <a:gd name="T34" fmla="*/ 17694720 60000 65536"/>
              <a:gd name="T35" fmla="*/ 17694720 60000 65536"/>
              <a:gd name="T36" fmla="*/ 369073 w 1571625"/>
              <a:gd name="T37" fmla="*/ 184536 h 785813"/>
              <a:gd name="T38" fmla="*/ 1202552 w 1571625"/>
              <a:gd name="T39" fmla="*/ 601277 h 785813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571625" h="785813">
                <a:moveTo>
                  <a:pt x="0" y="392907"/>
                </a:moveTo>
                <a:lnTo>
                  <a:pt x="216535" y="316638"/>
                </a:lnTo>
                <a:lnTo>
                  <a:pt x="105279" y="196453"/>
                </a:lnTo>
                <a:lnTo>
                  <a:pt x="369073" y="184536"/>
                </a:lnTo>
                <a:lnTo>
                  <a:pt x="392906" y="52639"/>
                </a:lnTo>
                <a:lnTo>
                  <a:pt x="633275" y="108268"/>
                </a:lnTo>
                <a:lnTo>
                  <a:pt x="785813" y="0"/>
                </a:lnTo>
                <a:lnTo>
                  <a:pt x="938350" y="108268"/>
                </a:lnTo>
                <a:lnTo>
                  <a:pt x="1178719" y="52639"/>
                </a:lnTo>
                <a:lnTo>
                  <a:pt x="1202552" y="184536"/>
                </a:lnTo>
                <a:lnTo>
                  <a:pt x="1466346" y="196453"/>
                </a:lnTo>
                <a:lnTo>
                  <a:pt x="1355090" y="316638"/>
                </a:lnTo>
                <a:lnTo>
                  <a:pt x="1571625" y="392907"/>
                </a:lnTo>
                <a:lnTo>
                  <a:pt x="1355090" y="469175"/>
                </a:lnTo>
                <a:lnTo>
                  <a:pt x="1466346" y="589360"/>
                </a:lnTo>
                <a:lnTo>
                  <a:pt x="1202552" y="601277"/>
                </a:lnTo>
                <a:lnTo>
                  <a:pt x="1178719" y="733174"/>
                </a:lnTo>
                <a:lnTo>
                  <a:pt x="938350" y="677545"/>
                </a:lnTo>
                <a:lnTo>
                  <a:pt x="785813" y="785813"/>
                </a:lnTo>
                <a:lnTo>
                  <a:pt x="633275" y="677545"/>
                </a:lnTo>
                <a:lnTo>
                  <a:pt x="392906" y="733174"/>
                </a:lnTo>
                <a:lnTo>
                  <a:pt x="369073" y="601277"/>
                </a:lnTo>
                <a:lnTo>
                  <a:pt x="105279" y="589360"/>
                </a:lnTo>
                <a:lnTo>
                  <a:pt x="216535" y="469175"/>
                </a:lnTo>
                <a:lnTo>
                  <a:pt x="0" y="392907"/>
                </a:lnTo>
                <a:close/>
              </a:path>
            </a:pathLst>
          </a:custGeom>
          <a:gradFill rotWithShape="1">
            <a:gsLst>
              <a:gs pos="0">
                <a:srgbClr val="66FFCC"/>
              </a:gs>
              <a:gs pos="50000">
                <a:srgbClr val="FFFFFF"/>
              </a:gs>
              <a:gs pos="100000">
                <a:srgbClr val="66FFCC"/>
              </a:gs>
            </a:gsLst>
            <a:lin ang="5400000" scaled="1"/>
          </a:gra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kk-KZ" altLang="ru-RU" sz="24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Ия</a:t>
            </a:r>
            <a:endParaRPr lang="ru-RU" altLang="ru-RU" sz="2400" b="1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12-конечная звезда 22"/>
          <p:cNvSpPr>
            <a:spLocks noChangeArrowheads="1"/>
          </p:cNvSpPr>
          <p:nvPr/>
        </p:nvSpPr>
        <p:spPr bwMode="auto">
          <a:xfrm>
            <a:off x="7643813" y="5214938"/>
            <a:ext cx="1571625" cy="785812"/>
          </a:xfrm>
          <a:custGeom>
            <a:avLst/>
            <a:gdLst>
              <a:gd name="T0" fmla="*/ 1466346 w 1571625"/>
              <a:gd name="T1" fmla="*/ 196453 h 785812"/>
              <a:gd name="T2" fmla="*/ 1571625 w 1571625"/>
              <a:gd name="T3" fmla="*/ 392906 h 785812"/>
              <a:gd name="T4" fmla="*/ 1466346 w 1571625"/>
              <a:gd name="T5" fmla="*/ 589359 h 785812"/>
              <a:gd name="T6" fmla="*/ 1178719 w 1571625"/>
              <a:gd name="T7" fmla="*/ 733173 h 785812"/>
              <a:gd name="T8" fmla="*/ 785813 w 1571625"/>
              <a:gd name="T9" fmla="*/ 785812 h 785812"/>
              <a:gd name="T10" fmla="*/ 392906 w 1571625"/>
              <a:gd name="T11" fmla="*/ 733173 h 785812"/>
              <a:gd name="T12" fmla="*/ 105279 w 1571625"/>
              <a:gd name="T13" fmla="*/ 589359 h 785812"/>
              <a:gd name="T14" fmla="*/ 0 w 1571625"/>
              <a:gd name="T15" fmla="*/ 392906 h 785812"/>
              <a:gd name="T16" fmla="*/ 105279 w 1571625"/>
              <a:gd name="T17" fmla="*/ 196453 h 785812"/>
              <a:gd name="T18" fmla="*/ 392906 w 1571625"/>
              <a:gd name="T19" fmla="*/ 52639 h 785812"/>
              <a:gd name="T20" fmla="*/ 785813 w 1571625"/>
              <a:gd name="T21" fmla="*/ 0 h 785812"/>
              <a:gd name="T22" fmla="*/ 1178719 w 1571625"/>
              <a:gd name="T23" fmla="*/ 52639 h 785812"/>
              <a:gd name="T24" fmla="*/ 0 60000 65536"/>
              <a:gd name="T25" fmla="*/ 0 60000 65536"/>
              <a:gd name="T26" fmla="*/ 0 60000 65536"/>
              <a:gd name="T27" fmla="*/ 5898240 60000 65536"/>
              <a:gd name="T28" fmla="*/ 5898240 60000 65536"/>
              <a:gd name="T29" fmla="*/ 5898240 60000 65536"/>
              <a:gd name="T30" fmla="*/ 11796480 60000 65536"/>
              <a:gd name="T31" fmla="*/ 11796480 60000 65536"/>
              <a:gd name="T32" fmla="*/ 11796480 60000 65536"/>
              <a:gd name="T33" fmla="*/ 17694720 60000 65536"/>
              <a:gd name="T34" fmla="*/ 17694720 60000 65536"/>
              <a:gd name="T35" fmla="*/ 17694720 60000 65536"/>
              <a:gd name="T36" fmla="*/ 369073 w 1571625"/>
              <a:gd name="T37" fmla="*/ 184536 h 785812"/>
              <a:gd name="T38" fmla="*/ 1202552 w 1571625"/>
              <a:gd name="T39" fmla="*/ 601276 h 78581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571625" h="785812">
                <a:moveTo>
                  <a:pt x="0" y="392906"/>
                </a:moveTo>
                <a:lnTo>
                  <a:pt x="216535" y="316637"/>
                </a:lnTo>
                <a:lnTo>
                  <a:pt x="105279" y="196453"/>
                </a:lnTo>
                <a:lnTo>
                  <a:pt x="369073" y="184536"/>
                </a:lnTo>
                <a:lnTo>
                  <a:pt x="392906" y="52639"/>
                </a:lnTo>
                <a:lnTo>
                  <a:pt x="633275" y="108267"/>
                </a:lnTo>
                <a:lnTo>
                  <a:pt x="785813" y="0"/>
                </a:lnTo>
                <a:lnTo>
                  <a:pt x="938350" y="108267"/>
                </a:lnTo>
                <a:lnTo>
                  <a:pt x="1178719" y="52639"/>
                </a:lnTo>
                <a:lnTo>
                  <a:pt x="1202552" y="184536"/>
                </a:lnTo>
                <a:lnTo>
                  <a:pt x="1466346" y="196453"/>
                </a:lnTo>
                <a:lnTo>
                  <a:pt x="1355090" y="316637"/>
                </a:lnTo>
                <a:lnTo>
                  <a:pt x="1571625" y="392906"/>
                </a:lnTo>
                <a:lnTo>
                  <a:pt x="1355090" y="469175"/>
                </a:lnTo>
                <a:lnTo>
                  <a:pt x="1466346" y="589359"/>
                </a:lnTo>
                <a:lnTo>
                  <a:pt x="1202552" y="601276"/>
                </a:lnTo>
                <a:lnTo>
                  <a:pt x="1178719" y="733173"/>
                </a:lnTo>
                <a:lnTo>
                  <a:pt x="938350" y="677545"/>
                </a:lnTo>
                <a:lnTo>
                  <a:pt x="785813" y="785812"/>
                </a:lnTo>
                <a:lnTo>
                  <a:pt x="633275" y="677545"/>
                </a:lnTo>
                <a:lnTo>
                  <a:pt x="392906" y="733173"/>
                </a:lnTo>
                <a:lnTo>
                  <a:pt x="369073" y="601276"/>
                </a:lnTo>
                <a:lnTo>
                  <a:pt x="105279" y="589359"/>
                </a:lnTo>
                <a:lnTo>
                  <a:pt x="216535" y="469175"/>
                </a:lnTo>
                <a:lnTo>
                  <a:pt x="0" y="392906"/>
                </a:lnTo>
                <a:close/>
              </a:path>
            </a:pathLst>
          </a:custGeom>
          <a:gradFill rotWithShape="1">
            <a:gsLst>
              <a:gs pos="0">
                <a:srgbClr val="66FFCC"/>
              </a:gs>
              <a:gs pos="50000">
                <a:srgbClr val="FFFFFF"/>
              </a:gs>
              <a:gs pos="100000">
                <a:srgbClr val="66FFCC"/>
              </a:gs>
            </a:gsLst>
            <a:lin ang="5400000" scaled="1"/>
          </a:gra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endParaRPr lang="ru-RU"/>
          </a:p>
        </p:txBody>
      </p:sp>
      <p:sp>
        <p:nvSpPr>
          <p:cNvPr id="27" name="12-конечная звезда 26"/>
          <p:cNvSpPr>
            <a:spLocks noChangeArrowheads="1"/>
          </p:cNvSpPr>
          <p:nvPr/>
        </p:nvSpPr>
        <p:spPr bwMode="auto">
          <a:xfrm>
            <a:off x="5572125" y="2643188"/>
            <a:ext cx="1571625" cy="785812"/>
          </a:xfrm>
          <a:custGeom>
            <a:avLst/>
            <a:gdLst>
              <a:gd name="T0" fmla="*/ 1466346 w 1571625"/>
              <a:gd name="T1" fmla="*/ 196453 h 785812"/>
              <a:gd name="T2" fmla="*/ 1571625 w 1571625"/>
              <a:gd name="T3" fmla="*/ 392906 h 785812"/>
              <a:gd name="T4" fmla="*/ 1466346 w 1571625"/>
              <a:gd name="T5" fmla="*/ 589359 h 785812"/>
              <a:gd name="T6" fmla="*/ 1178719 w 1571625"/>
              <a:gd name="T7" fmla="*/ 733173 h 785812"/>
              <a:gd name="T8" fmla="*/ 785813 w 1571625"/>
              <a:gd name="T9" fmla="*/ 785812 h 785812"/>
              <a:gd name="T10" fmla="*/ 392906 w 1571625"/>
              <a:gd name="T11" fmla="*/ 733173 h 785812"/>
              <a:gd name="T12" fmla="*/ 105279 w 1571625"/>
              <a:gd name="T13" fmla="*/ 589359 h 785812"/>
              <a:gd name="T14" fmla="*/ 0 w 1571625"/>
              <a:gd name="T15" fmla="*/ 392906 h 785812"/>
              <a:gd name="T16" fmla="*/ 105279 w 1571625"/>
              <a:gd name="T17" fmla="*/ 196453 h 785812"/>
              <a:gd name="T18" fmla="*/ 392906 w 1571625"/>
              <a:gd name="T19" fmla="*/ 52639 h 785812"/>
              <a:gd name="T20" fmla="*/ 785813 w 1571625"/>
              <a:gd name="T21" fmla="*/ 0 h 785812"/>
              <a:gd name="T22" fmla="*/ 1178719 w 1571625"/>
              <a:gd name="T23" fmla="*/ 52639 h 785812"/>
              <a:gd name="T24" fmla="*/ 0 60000 65536"/>
              <a:gd name="T25" fmla="*/ 0 60000 65536"/>
              <a:gd name="T26" fmla="*/ 0 60000 65536"/>
              <a:gd name="T27" fmla="*/ 5898240 60000 65536"/>
              <a:gd name="T28" fmla="*/ 5898240 60000 65536"/>
              <a:gd name="T29" fmla="*/ 5898240 60000 65536"/>
              <a:gd name="T30" fmla="*/ 11796480 60000 65536"/>
              <a:gd name="T31" fmla="*/ 11796480 60000 65536"/>
              <a:gd name="T32" fmla="*/ 11796480 60000 65536"/>
              <a:gd name="T33" fmla="*/ 17694720 60000 65536"/>
              <a:gd name="T34" fmla="*/ 17694720 60000 65536"/>
              <a:gd name="T35" fmla="*/ 17694720 60000 65536"/>
              <a:gd name="T36" fmla="*/ 369073 w 1571625"/>
              <a:gd name="T37" fmla="*/ 184536 h 785812"/>
              <a:gd name="T38" fmla="*/ 1202552 w 1571625"/>
              <a:gd name="T39" fmla="*/ 601276 h 78581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571625" h="785812">
                <a:moveTo>
                  <a:pt x="0" y="392906"/>
                </a:moveTo>
                <a:lnTo>
                  <a:pt x="216535" y="316637"/>
                </a:lnTo>
                <a:lnTo>
                  <a:pt x="105279" y="196453"/>
                </a:lnTo>
                <a:lnTo>
                  <a:pt x="369073" y="184536"/>
                </a:lnTo>
                <a:lnTo>
                  <a:pt x="392906" y="52639"/>
                </a:lnTo>
                <a:lnTo>
                  <a:pt x="633275" y="108267"/>
                </a:lnTo>
                <a:lnTo>
                  <a:pt x="785813" y="0"/>
                </a:lnTo>
                <a:lnTo>
                  <a:pt x="938350" y="108267"/>
                </a:lnTo>
                <a:lnTo>
                  <a:pt x="1178719" y="52639"/>
                </a:lnTo>
                <a:lnTo>
                  <a:pt x="1202552" y="184536"/>
                </a:lnTo>
                <a:lnTo>
                  <a:pt x="1466346" y="196453"/>
                </a:lnTo>
                <a:lnTo>
                  <a:pt x="1355090" y="316637"/>
                </a:lnTo>
                <a:lnTo>
                  <a:pt x="1571625" y="392906"/>
                </a:lnTo>
                <a:lnTo>
                  <a:pt x="1355090" y="469175"/>
                </a:lnTo>
                <a:lnTo>
                  <a:pt x="1466346" y="589359"/>
                </a:lnTo>
                <a:lnTo>
                  <a:pt x="1202552" y="601276"/>
                </a:lnTo>
                <a:lnTo>
                  <a:pt x="1178719" y="733173"/>
                </a:lnTo>
                <a:lnTo>
                  <a:pt x="938350" y="677545"/>
                </a:lnTo>
                <a:lnTo>
                  <a:pt x="785813" y="785812"/>
                </a:lnTo>
                <a:lnTo>
                  <a:pt x="633275" y="677545"/>
                </a:lnTo>
                <a:lnTo>
                  <a:pt x="392906" y="733173"/>
                </a:lnTo>
                <a:lnTo>
                  <a:pt x="369073" y="601276"/>
                </a:lnTo>
                <a:lnTo>
                  <a:pt x="105279" y="589359"/>
                </a:lnTo>
                <a:lnTo>
                  <a:pt x="216535" y="469175"/>
                </a:lnTo>
                <a:lnTo>
                  <a:pt x="0" y="392906"/>
                </a:lnTo>
                <a:close/>
              </a:path>
            </a:pathLst>
          </a:custGeom>
          <a:gradFill rotWithShape="1">
            <a:gsLst>
              <a:gs pos="0">
                <a:srgbClr val="66FFCC"/>
              </a:gs>
              <a:gs pos="50000">
                <a:srgbClr val="FFFFFF"/>
              </a:gs>
              <a:gs pos="100000">
                <a:srgbClr val="66FFCC"/>
              </a:gs>
            </a:gsLst>
            <a:lin ang="5400000" scaled="1"/>
          </a:gra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kk-KZ" altLang="ru-RU" sz="24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Ия</a:t>
            </a:r>
            <a:endParaRPr lang="ru-RU" altLang="ru-RU" sz="2400" b="1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12-конечная звезда 27"/>
          <p:cNvSpPr>
            <a:spLocks noChangeArrowheads="1"/>
          </p:cNvSpPr>
          <p:nvPr/>
        </p:nvSpPr>
        <p:spPr bwMode="auto">
          <a:xfrm>
            <a:off x="7500938" y="2643188"/>
            <a:ext cx="1571625" cy="785812"/>
          </a:xfrm>
          <a:custGeom>
            <a:avLst/>
            <a:gdLst>
              <a:gd name="T0" fmla="*/ 1466346 w 1571625"/>
              <a:gd name="T1" fmla="*/ 196453 h 785812"/>
              <a:gd name="T2" fmla="*/ 1571625 w 1571625"/>
              <a:gd name="T3" fmla="*/ 392906 h 785812"/>
              <a:gd name="T4" fmla="*/ 1466346 w 1571625"/>
              <a:gd name="T5" fmla="*/ 589359 h 785812"/>
              <a:gd name="T6" fmla="*/ 1178719 w 1571625"/>
              <a:gd name="T7" fmla="*/ 733173 h 785812"/>
              <a:gd name="T8" fmla="*/ 785813 w 1571625"/>
              <a:gd name="T9" fmla="*/ 785812 h 785812"/>
              <a:gd name="T10" fmla="*/ 392906 w 1571625"/>
              <a:gd name="T11" fmla="*/ 733173 h 785812"/>
              <a:gd name="T12" fmla="*/ 105279 w 1571625"/>
              <a:gd name="T13" fmla="*/ 589359 h 785812"/>
              <a:gd name="T14" fmla="*/ 0 w 1571625"/>
              <a:gd name="T15" fmla="*/ 392906 h 785812"/>
              <a:gd name="T16" fmla="*/ 105279 w 1571625"/>
              <a:gd name="T17" fmla="*/ 196453 h 785812"/>
              <a:gd name="T18" fmla="*/ 392906 w 1571625"/>
              <a:gd name="T19" fmla="*/ 52639 h 785812"/>
              <a:gd name="T20" fmla="*/ 785813 w 1571625"/>
              <a:gd name="T21" fmla="*/ 0 h 785812"/>
              <a:gd name="T22" fmla="*/ 1178719 w 1571625"/>
              <a:gd name="T23" fmla="*/ 52639 h 785812"/>
              <a:gd name="T24" fmla="*/ 0 60000 65536"/>
              <a:gd name="T25" fmla="*/ 0 60000 65536"/>
              <a:gd name="T26" fmla="*/ 0 60000 65536"/>
              <a:gd name="T27" fmla="*/ 5898240 60000 65536"/>
              <a:gd name="T28" fmla="*/ 5898240 60000 65536"/>
              <a:gd name="T29" fmla="*/ 5898240 60000 65536"/>
              <a:gd name="T30" fmla="*/ 11796480 60000 65536"/>
              <a:gd name="T31" fmla="*/ 11796480 60000 65536"/>
              <a:gd name="T32" fmla="*/ 11796480 60000 65536"/>
              <a:gd name="T33" fmla="*/ 17694720 60000 65536"/>
              <a:gd name="T34" fmla="*/ 17694720 60000 65536"/>
              <a:gd name="T35" fmla="*/ 17694720 60000 65536"/>
              <a:gd name="T36" fmla="*/ 369073 w 1571625"/>
              <a:gd name="T37" fmla="*/ 184536 h 785812"/>
              <a:gd name="T38" fmla="*/ 1202552 w 1571625"/>
              <a:gd name="T39" fmla="*/ 601276 h 78581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571625" h="785812">
                <a:moveTo>
                  <a:pt x="0" y="392906"/>
                </a:moveTo>
                <a:lnTo>
                  <a:pt x="216535" y="316637"/>
                </a:lnTo>
                <a:lnTo>
                  <a:pt x="105279" y="196453"/>
                </a:lnTo>
                <a:lnTo>
                  <a:pt x="369073" y="184536"/>
                </a:lnTo>
                <a:lnTo>
                  <a:pt x="392906" y="52639"/>
                </a:lnTo>
                <a:lnTo>
                  <a:pt x="633275" y="108267"/>
                </a:lnTo>
                <a:lnTo>
                  <a:pt x="785813" y="0"/>
                </a:lnTo>
                <a:lnTo>
                  <a:pt x="938350" y="108267"/>
                </a:lnTo>
                <a:lnTo>
                  <a:pt x="1178719" y="52639"/>
                </a:lnTo>
                <a:lnTo>
                  <a:pt x="1202552" y="184536"/>
                </a:lnTo>
                <a:lnTo>
                  <a:pt x="1466346" y="196453"/>
                </a:lnTo>
                <a:lnTo>
                  <a:pt x="1355090" y="316637"/>
                </a:lnTo>
                <a:lnTo>
                  <a:pt x="1571625" y="392906"/>
                </a:lnTo>
                <a:lnTo>
                  <a:pt x="1355090" y="469175"/>
                </a:lnTo>
                <a:lnTo>
                  <a:pt x="1466346" y="589359"/>
                </a:lnTo>
                <a:lnTo>
                  <a:pt x="1202552" y="601276"/>
                </a:lnTo>
                <a:lnTo>
                  <a:pt x="1178719" y="733173"/>
                </a:lnTo>
                <a:lnTo>
                  <a:pt x="938350" y="677545"/>
                </a:lnTo>
                <a:lnTo>
                  <a:pt x="785813" y="785812"/>
                </a:lnTo>
                <a:lnTo>
                  <a:pt x="633275" y="677545"/>
                </a:lnTo>
                <a:lnTo>
                  <a:pt x="392906" y="733173"/>
                </a:lnTo>
                <a:lnTo>
                  <a:pt x="369073" y="601276"/>
                </a:lnTo>
                <a:lnTo>
                  <a:pt x="105279" y="589359"/>
                </a:lnTo>
                <a:lnTo>
                  <a:pt x="216535" y="469175"/>
                </a:lnTo>
                <a:lnTo>
                  <a:pt x="0" y="392906"/>
                </a:lnTo>
                <a:close/>
              </a:path>
            </a:pathLst>
          </a:custGeom>
          <a:gradFill rotWithShape="1">
            <a:gsLst>
              <a:gs pos="0">
                <a:srgbClr val="66FFCC"/>
              </a:gs>
              <a:gs pos="50000">
                <a:srgbClr val="FFFFFF"/>
              </a:gs>
              <a:gs pos="100000">
                <a:srgbClr val="66FFCC"/>
              </a:gs>
            </a:gsLst>
            <a:lin ang="5400000" scaled="1"/>
          </a:gra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endParaRPr lang="ru-RU"/>
          </a:p>
        </p:txBody>
      </p:sp>
      <p:sp>
        <p:nvSpPr>
          <p:cNvPr id="25621" name="TextBox 9"/>
          <p:cNvSpPr txBox="1">
            <a:spLocks noChangeArrowheads="1"/>
          </p:cNvSpPr>
          <p:nvPr/>
        </p:nvSpPr>
        <p:spPr bwMode="auto">
          <a:xfrm>
            <a:off x="0" y="6072188"/>
            <a:ext cx="614362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buFont typeface="Wingdings" pitchFamily="2" charset="2"/>
              <a:buChar char="ü"/>
            </a:pPr>
            <a:r>
              <a:rPr lang="kk-KZ" alt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1857 жылы Кенсары Майтөбе түбінде қаза </a:t>
            </a:r>
          </a:p>
          <a:p>
            <a:pPr eaLnBrk="1" hangingPunct="1"/>
            <a:r>
              <a:rPr lang="kk-KZ" altLang="ru-RU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тапты</a:t>
            </a:r>
            <a:endParaRPr lang="ru-RU" altLang="ru-RU" sz="20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" name="12-конечная звезда 39"/>
          <p:cNvSpPr>
            <a:spLocks noChangeArrowheads="1"/>
          </p:cNvSpPr>
          <p:nvPr/>
        </p:nvSpPr>
        <p:spPr bwMode="auto">
          <a:xfrm>
            <a:off x="5715000" y="6072188"/>
            <a:ext cx="1571625" cy="785812"/>
          </a:xfrm>
          <a:custGeom>
            <a:avLst/>
            <a:gdLst>
              <a:gd name="T0" fmla="*/ 1466346 w 1571625"/>
              <a:gd name="T1" fmla="*/ 196453 h 785812"/>
              <a:gd name="T2" fmla="*/ 1571625 w 1571625"/>
              <a:gd name="T3" fmla="*/ 392906 h 785812"/>
              <a:gd name="T4" fmla="*/ 1466346 w 1571625"/>
              <a:gd name="T5" fmla="*/ 589359 h 785812"/>
              <a:gd name="T6" fmla="*/ 1178719 w 1571625"/>
              <a:gd name="T7" fmla="*/ 733173 h 785812"/>
              <a:gd name="T8" fmla="*/ 785813 w 1571625"/>
              <a:gd name="T9" fmla="*/ 785812 h 785812"/>
              <a:gd name="T10" fmla="*/ 392906 w 1571625"/>
              <a:gd name="T11" fmla="*/ 733173 h 785812"/>
              <a:gd name="T12" fmla="*/ 105279 w 1571625"/>
              <a:gd name="T13" fmla="*/ 589359 h 785812"/>
              <a:gd name="T14" fmla="*/ 0 w 1571625"/>
              <a:gd name="T15" fmla="*/ 392906 h 785812"/>
              <a:gd name="T16" fmla="*/ 105279 w 1571625"/>
              <a:gd name="T17" fmla="*/ 196453 h 785812"/>
              <a:gd name="T18" fmla="*/ 392906 w 1571625"/>
              <a:gd name="T19" fmla="*/ 52639 h 785812"/>
              <a:gd name="T20" fmla="*/ 785813 w 1571625"/>
              <a:gd name="T21" fmla="*/ 0 h 785812"/>
              <a:gd name="T22" fmla="*/ 1178719 w 1571625"/>
              <a:gd name="T23" fmla="*/ 52639 h 785812"/>
              <a:gd name="T24" fmla="*/ 0 60000 65536"/>
              <a:gd name="T25" fmla="*/ 0 60000 65536"/>
              <a:gd name="T26" fmla="*/ 0 60000 65536"/>
              <a:gd name="T27" fmla="*/ 5898240 60000 65536"/>
              <a:gd name="T28" fmla="*/ 5898240 60000 65536"/>
              <a:gd name="T29" fmla="*/ 5898240 60000 65536"/>
              <a:gd name="T30" fmla="*/ 11796480 60000 65536"/>
              <a:gd name="T31" fmla="*/ 11796480 60000 65536"/>
              <a:gd name="T32" fmla="*/ 11796480 60000 65536"/>
              <a:gd name="T33" fmla="*/ 17694720 60000 65536"/>
              <a:gd name="T34" fmla="*/ 17694720 60000 65536"/>
              <a:gd name="T35" fmla="*/ 17694720 60000 65536"/>
              <a:gd name="T36" fmla="*/ 369073 w 1571625"/>
              <a:gd name="T37" fmla="*/ 184536 h 785812"/>
              <a:gd name="T38" fmla="*/ 1202552 w 1571625"/>
              <a:gd name="T39" fmla="*/ 601276 h 785812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571625" h="785812">
                <a:moveTo>
                  <a:pt x="0" y="392906"/>
                </a:moveTo>
                <a:lnTo>
                  <a:pt x="216535" y="316637"/>
                </a:lnTo>
                <a:lnTo>
                  <a:pt x="105279" y="196453"/>
                </a:lnTo>
                <a:lnTo>
                  <a:pt x="369073" y="184536"/>
                </a:lnTo>
                <a:lnTo>
                  <a:pt x="392906" y="52639"/>
                </a:lnTo>
                <a:lnTo>
                  <a:pt x="633275" y="108267"/>
                </a:lnTo>
                <a:lnTo>
                  <a:pt x="785813" y="0"/>
                </a:lnTo>
                <a:lnTo>
                  <a:pt x="938350" y="108267"/>
                </a:lnTo>
                <a:lnTo>
                  <a:pt x="1178719" y="52639"/>
                </a:lnTo>
                <a:lnTo>
                  <a:pt x="1202552" y="184536"/>
                </a:lnTo>
                <a:lnTo>
                  <a:pt x="1466346" y="196453"/>
                </a:lnTo>
                <a:lnTo>
                  <a:pt x="1355090" y="316637"/>
                </a:lnTo>
                <a:lnTo>
                  <a:pt x="1571625" y="392906"/>
                </a:lnTo>
                <a:lnTo>
                  <a:pt x="1355090" y="469175"/>
                </a:lnTo>
                <a:lnTo>
                  <a:pt x="1466346" y="589359"/>
                </a:lnTo>
                <a:lnTo>
                  <a:pt x="1202552" y="601276"/>
                </a:lnTo>
                <a:lnTo>
                  <a:pt x="1178719" y="733173"/>
                </a:lnTo>
                <a:lnTo>
                  <a:pt x="938350" y="677545"/>
                </a:lnTo>
                <a:lnTo>
                  <a:pt x="785813" y="785812"/>
                </a:lnTo>
                <a:lnTo>
                  <a:pt x="633275" y="677545"/>
                </a:lnTo>
                <a:lnTo>
                  <a:pt x="392906" y="733173"/>
                </a:lnTo>
                <a:lnTo>
                  <a:pt x="369073" y="601276"/>
                </a:lnTo>
                <a:lnTo>
                  <a:pt x="105279" y="589359"/>
                </a:lnTo>
                <a:lnTo>
                  <a:pt x="216535" y="469175"/>
                </a:lnTo>
                <a:lnTo>
                  <a:pt x="0" y="392906"/>
                </a:lnTo>
                <a:close/>
              </a:path>
            </a:pathLst>
          </a:custGeom>
          <a:gradFill rotWithShape="1">
            <a:gsLst>
              <a:gs pos="0">
                <a:srgbClr val="66FFCC"/>
              </a:gs>
              <a:gs pos="50000">
                <a:srgbClr val="FFFFFF"/>
              </a:gs>
              <a:gs pos="100000">
                <a:srgbClr val="66FFCC"/>
              </a:gs>
            </a:gsLst>
            <a:lin ang="5400000" scaled="1"/>
          </a:gra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endParaRPr lang="ru-RU"/>
          </a:p>
        </p:txBody>
      </p:sp>
      <p:sp>
        <p:nvSpPr>
          <p:cNvPr id="41" name="12-конечная звезда 40"/>
          <p:cNvSpPr>
            <a:spLocks noChangeArrowheads="1"/>
          </p:cNvSpPr>
          <p:nvPr/>
        </p:nvSpPr>
        <p:spPr bwMode="auto">
          <a:xfrm>
            <a:off x="7643813" y="6000750"/>
            <a:ext cx="1571625" cy="785813"/>
          </a:xfrm>
          <a:custGeom>
            <a:avLst/>
            <a:gdLst>
              <a:gd name="T0" fmla="*/ 1466346 w 1571625"/>
              <a:gd name="T1" fmla="*/ 196453 h 785813"/>
              <a:gd name="T2" fmla="*/ 1571625 w 1571625"/>
              <a:gd name="T3" fmla="*/ 392907 h 785813"/>
              <a:gd name="T4" fmla="*/ 1466346 w 1571625"/>
              <a:gd name="T5" fmla="*/ 589360 h 785813"/>
              <a:gd name="T6" fmla="*/ 1178719 w 1571625"/>
              <a:gd name="T7" fmla="*/ 733174 h 785813"/>
              <a:gd name="T8" fmla="*/ 785813 w 1571625"/>
              <a:gd name="T9" fmla="*/ 785813 h 785813"/>
              <a:gd name="T10" fmla="*/ 392906 w 1571625"/>
              <a:gd name="T11" fmla="*/ 733174 h 785813"/>
              <a:gd name="T12" fmla="*/ 105279 w 1571625"/>
              <a:gd name="T13" fmla="*/ 589360 h 785813"/>
              <a:gd name="T14" fmla="*/ 0 w 1571625"/>
              <a:gd name="T15" fmla="*/ 392907 h 785813"/>
              <a:gd name="T16" fmla="*/ 105279 w 1571625"/>
              <a:gd name="T17" fmla="*/ 196453 h 785813"/>
              <a:gd name="T18" fmla="*/ 392906 w 1571625"/>
              <a:gd name="T19" fmla="*/ 52639 h 785813"/>
              <a:gd name="T20" fmla="*/ 785813 w 1571625"/>
              <a:gd name="T21" fmla="*/ 0 h 785813"/>
              <a:gd name="T22" fmla="*/ 1178719 w 1571625"/>
              <a:gd name="T23" fmla="*/ 52639 h 785813"/>
              <a:gd name="T24" fmla="*/ 0 60000 65536"/>
              <a:gd name="T25" fmla="*/ 0 60000 65536"/>
              <a:gd name="T26" fmla="*/ 0 60000 65536"/>
              <a:gd name="T27" fmla="*/ 5898240 60000 65536"/>
              <a:gd name="T28" fmla="*/ 5898240 60000 65536"/>
              <a:gd name="T29" fmla="*/ 5898240 60000 65536"/>
              <a:gd name="T30" fmla="*/ 11796480 60000 65536"/>
              <a:gd name="T31" fmla="*/ 11796480 60000 65536"/>
              <a:gd name="T32" fmla="*/ 11796480 60000 65536"/>
              <a:gd name="T33" fmla="*/ 17694720 60000 65536"/>
              <a:gd name="T34" fmla="*/ 17694720 60000 65536"/>
              <a:gd name="T35" fmla="*/ 17694720 60000 65536"/>
              <a:gd name="T36" fmla="*/ 369073 w 1571625"/>
              <a:gd name="T37" fmla="*/ 184536 h 785813"/>
              <a:gd name="T38" fmla="*/ 1202552 w 1571625"/>
              <a:gd name="T39" fmla="*/ 601277 h 785813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571625" h="785813">
                <a:moveTo>
                  <a:pt x="0" y="392907"/>
                </a:moveTo>
                <a:lnTo>
                  <a:pt x="216535" y="316638"/>
                </a:lnTo>
                <a:lnTo>
                  <a:pt x="105279" y="196453"/>
                </a:lnTo>
                <a:lnTo>
                  <a:pt x="369073" y="184536"/>
                </a:lnTo>
                <a:lnTo>
                  <a:pt x="392906" y="52639"/>
                </a:lnTo>
                <a:lnTo>
                  <a:pt x="633275" y="108268"/>
                </a:lnTo>
                <a:lnTo>
                  <a:pt x="785813" y="0"/>
                </a:lnTo>
                <a:lnTo>
                  <a:pt x="938350" y="108268"/>
                </a:lnTo>
                <a:lnTo>
                  <a:pt x="1178719" y="52639"/>
                </a:lnTo>
                <a:lnTo>
                  <a:pt x="1202552" y="184536"/>
                </a:lnTo>
                <a:lnTo>
                  <a:pt x="1466346" y="196453"/>
                </a:lnTo>
                <a:lnTo>
                  <a:pt x="1355090" y="316638"/>
                </a:lnTo>
                <a:lnTo>
                  <a:pt x="1571625" y="392907"/>
                </a:lnTo>
                <a:lnTo>
                  <a:pt x="1355090" y="469175"/>
                </a:lnTo>
                <a:lnTo>
                  <a:pt x="1466346" y="589360"/>
                </a:lnTo>
                <a:lnTo>
                  <a:pt x="1202552" y="601277"/>
                </a:lnTo>
                <a:lnTo>
                  <a:pt x="1178719" y="733174"/>
                </a:lnTo>
                <a:lnTo>
                  <a:pt x="938350" y="677545"/>
                </a:lnTo>
                <a:lnTo>
                  <a:pt x="785813" y="785813"/>
                </a:lnTo>
                <a:lnTo>
                  <a:pt x="633275" y="677545"/>
                </a:lnTo>
                <a:lnTo>
                  <a:pt x="392906" y="733174"/>
                </a:lnTo>
                <a:lnTo>
                  <a:pt x="369073" y="601277"/>
                </a:lnTo>
                <a:lnTo>
                  <a:pt x="105279" y="589360"/>
                </a:lnTo>
                <a:lnTo>
                  <a:pt x="216535" y="469175"/>
                </a:lnTo>
                <a:lnTo>
                  <a:pt x="0" y="392907"/>
                </a:lnTo>
                <a:close/>
              </a:path>
            </a:pathLst>
          </a:custGeom>
          <a:gradFill rotWithShape="1">
            <a:gsLst>
              <a:gs pos="0">
                <a:srgbClr val="66FFCC"/>
              </a:gs>
              <a:gs pos="50000">
                <a:srgbClr val="FFFFFF"/>
              </a:gs>
              <a:gs pos="100000">
                <a:srgbClr val="66FFCC"/>
              </a:gs>
            </a:gsLst>
            <a:lin ang="5400000" scaled="1"/>
          </a:gradFill>
          <a:ln w="25400" algn="ctr">
            <a:solidFill>
              <a:srgbClr val="385D8A"/>
            </a:solidFill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kk-KZ" altLang="ru-RU" sz="2400" b="1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Жоқ</a:t>
            </a:r>
            <a:endParaRPr lang="ru-RU" altLang="ru-RU" sz="2400" b="1"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6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6" dur="10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5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0" dur="10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4" dur="1000"/>
                                        <p:tgtEl>
                                          <p:spTgt spid="25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9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5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8" dur="1000"/>
                                        <p:tgtEl>
                                          <p:spTgt spid="25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 nodeType="clickPar">
                      <p:stCondLst>
                        <p:cond delay="indefinite"/>
                      </p:stCondLst>
                      <p:childTnLst>
                        <p:par>
                          <p:cTn id="1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5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2" dur="1000"/>
                                        <p:tgtEl>
                                          <p:spTgt spid="25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9" dur="10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 nodeType="clickPar">
                      <p:stCondLst>
                        <p:cond delay="indefinite"/>
                      </p:stCondLst>
                      <p:childTnLst>
                        <p:par>
                          <p:cTn id="1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2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/>
      <p:bldP spid="4" grpId="0" animBg="1"/>
      <p:bldP spid="5" grpId="0" animBg="1"/>
      <p:bldP spid="25606" grpId="0"/>
      <p:bldP spid="25607" grpId="0"/>
      <p:bldP spid="25608" grpId="0"/>
      <p:bldP spid="25609" grpId="0"/>
      <p:bldP spid="25610" grpId="0"/>
      <p:bldP spid="11" grpId="0" animBg="1"/>
      <p:bldP spid="12" grpId="0" animBg="1"/>
      <p:bldP spid="12" grpId="1" animBg="1"/>
      <p:bldP spid="13" grpId="0" animBg="1"/>
      <p:bldP spid="13" grpId="1" animBg="1"/>
      <p:bldP spid="14" grpId="0" animBg="1"/>
      <p:bldP spid="18" grpId="0" animBg="1"/>
      <p:bldP spid="19" grpId="0" animBg="1"/>
      <p:bldP spid="19" grpId="1" animBg="1"/>
      <p:bldP spid="22" grpId="0" animBg="1"/>
      <p:bldP spid="23" grpId="0" animBg="1"/>
      <p:bldP spid="27" grpId="0" animBg="1"/>
      <p:bldP spid="27" grpId="1" animBg="1"/>
      <p:bldP spid="28" grpId="0" animBg="1"/>
      <p:bldP spid="25621" grpId="0"/>
      <p:bldP spid="40" grpId="0" animBg="1"/>
      <p:bldP spid="41" grpId="0" animBg="1"/>
      <p:bldP spid="41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www.korebo.74335s001.edusite.ru/DswMedia/11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0"/>
            <a:ext cx="8640960" cy="6840760"/>
          </a:xfrm>
          <a:prstGeom prst="rect">
            <a:avLst/>
          </a:prstGeom>
          <a:noFill/>
        </p:spPr>
      </p:pic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500034" y="294481"/>
            <a:ext cx="8429684" cy="66479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endParaRPr lang="kk-KZ" sz="3600" b="1" dirty="0">
              <a:solidFill>
                <a:srgbClr val="00FFFF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lang="kk-KZ" sz="3600" b="1" dirty="0">
                <a:solidFill>
                  <a:srgbClr val="00FFFF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Көтеріліс</a:t>
            </a:r>
            <a:r>
              <a:rPr kumimoji="0" lang="kk-KZ" sz="3600" b="1" i="0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kk-KZ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Бүгінгі негізгі сөзден барынша көп қысқа сөздерді құрастыру.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lang="kk-KZ" sz="3600" b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Сіздің нәтижеңіз </a:t>
            </a:r>
            <a:r>
              <a:rPr kumimoji="0" lang="kk-KZ" sz="3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қандай?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kk-KZ" sz="36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Өте</a:t>
            </a:r>
            <a:r>
              <a:rPr kumimoji="0" lang="kk-KZ" sz="3600" b="1" i="0" u="none" strike="noStrike" cap="none" normalizeH="0" dirty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жақсы:   8 және одан да көп сөз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lang="kk-KZ" sz="3600" b="1" dirty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Жақсы:          6 және одан да көп сөз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kk-KZ" sz="3600" b="1" i="0" u="none" strike="noStrike" cap="none" normalizeH="0" dirty="0">
                <a:ln>
                  <a:noFill/>
                </a:ln>
                <a:solidFill>
                  <a:srgbClr val="00B05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Жаман емес:  4 және одан да көп сөз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endParaRPr kumimoji="0" lang="kk-KZ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endParaRPr kumimoji="0" lang="kk-KZ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fs00.infourok.ru/images/doc/303/302900/1/img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75656" y="2132856"/>
            <a:ext cx="475252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Қорытындылау</a:t>
            </a:r>
          </a:p>
          <a:p>
            <a:endParaRPr lang="kk-KZ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	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://player.myshared.ru/974190/data/images/im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Овал 4"/>
          <p:cNvSpPr/>
          <p:nvPr/>
        </p:nvSpPr>
        <p:spPr>
          <a:xfrm>
            <a:off x="3275856" y="2996952"/>
            <a:ext cx="3143272" cy="192882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80975" algn="l"/>
              </a:tabLst>
            </a:pPr>
            <a:r>
              <a:rPr lang="kk-KZ" sz="2400" b="1" dirty="0">
                <a:solidFill>
                  <a:schemeClr val="tx1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Кенесарының бойындағы ерекше қасиеттері</a:t>
            </a:r>
            <a:endParaRPr lang="kk-KZ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75856" y="1268760"/>
            <a:ext cx="27042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3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Топтастыру</a:t>
            </a:r>
            <a:endParaRPr lang="ru-RU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трелка вправо 15"/>
          <p:cNvSpPr/>
          <p:nvPr/>
        </p:nvSpPr>
        <p:spPr>
          <a:xfrm rot="523525">
            <a:off x="6516216" y="3933056"/>
            <a:ext cx="792088" cy="288032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 rot="13315331">
            <a:off x="2910670" y="2864656"/>
            <a:ext cx="792088" cy="288032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 rot="6782274">
            <a:off x="3683101" y="5118476"/>
            <a:ext cx="792088" cy="309222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 rot="19772495">
            <a:off x="6030509" y="2889805"/>
            <a:ext cx="792088" cy="288032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право 22"/>
          <p:cNvSpPr/>
          <p:nvPr/>
        </p:nvSpPr>
        <p:spPr>
          <a:xfrm rot="4016378">
            <a:off x="5543714" y="5145952"/>
            <a:ext cx="792088" cy="288032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 rot="9886958">
            <a:off x="2483768" y="4221088"/>
            <a:ext cx="792088" cy="288032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2" name="Picture 6" descr="http://cs322825.vk.me/v322825261/1fd6/GEfkh1O1jo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1988840"/>
            <a:ext cx="1800200" cy="2520280"/>
          </a:xfrm>
          <a:prstGeom prst="rect">
            <a:avLst/>
          </a:prstGeom>
          <a:noFill/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player.myshared.ru/1165947/data/images/img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539552" y="1340768"/>
            <a:ext cx="8143932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kk-KZ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Бағалау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kk-KZ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kk-KZ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Үйге тапсырма:</a:t>
            </a:r>
          </a:p>
          <a:p>
            <a:pPr algn="ctr"/>
            <a:r>
              <a:rPr lang="kk-KZ" sz="3200" dirty="0">
                <a:latin typeface="Times New Roman" pitchFamily="18" charset="0"/>
                <a:cs typeface="Times New Roman" pitchFamily="18" charset="0"/>
              </a:rPr>
              <a:t>§25-26 оқу 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3200" dirty="0">
                <a:latin typeface="Times New Roman" pitchFamily="18" charset="0"/>
                <a:cs typeface="Times New Roman" pitchFamily="18" charset="0"/>
              </a:rPr>
              <a:t>                 «Кенесары - шоқтығы биік тұлға» </a:t>
            </a:r>
          </a:p>
          <a:p>
            <a:pPr algn="ctr"/>
            <a:r>
              <a:rPr lang="kk-KZ" sz="3200" dirty="0">
                <a:latin typeface="Times New Roman" pitchFamily="18" charset="0"/>
                <a:cs typeface="Times New Roman" pitchFamily="18" charset="0"/>
              </a:rPr>
              <a:t>        эссе жазу.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0975" algn="l"/>
              </a:tabLst>
            </a:pPr>
            <a:r>
              <a:rPr kumimoji="0" lang="kk-KZ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kk-KZ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http://fs00.infourok.ru/images/doc/130/151940/img1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ransition>
    <p:split orient="vert" dir="in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54266033f3212e47e45ed6c8d3c4a99e69639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639</TotalTime>
  <Words>551</Words>
  <Application>Microsoft Office PowerPoint</Application>
  <PresentationFormat>Экран (4:3)</PresentationFormat>
  <Paragraphs>185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Эркер</vt:lpstr>
      <vt:lpstr>Изящная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Бекіту </vt:lpstr>
      <vt:lpstr>Слайд 11</vt:lpstr>
      <vt:lpstr>Слайд 12</vt:lpstr>
      <vt:lpstr>Слайд 13</vt:lpstr>
      <vt:lpstr>Слайд 14</vt:lpstr>
      <vt:lpstr>Слайд 15</vt:lpstr>
      <vt:lpstr>  1. XIX ғасырдың 20 ж Қоқан билігінде болған қазақ жерлері?</vt:lpstr>
      <vt:lpstr>Дискуссиялық өрнек</vt:lpstr>
      <vt:lpstr>Дискуссиялық өрнек</vt:lpstr>
      <vt:lpstr>Слайд 19</vt:lpstr>
      <vt:lpstr>Слайд 20</vt:lpstr>
      <vt:lpstr>Слайд 21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Ислам</cp:lastModifiedBy>
  <cp:revision>67</cp:revision>
  <dcterms:created xsi:type="dcterms:W3CDTF">2015-12-09T17:01:13Z</dcterms:created>
  <dcterms:modified xsi:type="dcterms:W3CDTF">2017-12-21T01:57:39Z</dcterms:modified>
</cp:coreProperties>
</file>