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62" r:id="rId2"/>
    <p:sldId id="266" r:id="rId3"/>
    <p:sldId id="258" r:id="rId4"/>
    <p:sldId id="256" r:id="rId5"/>
    <p:sldId id="257" r:id="rId6"/>
    <p:sldId id="259" r:id="rId7"/>
    <p:sldId id="261" r:id="rId8"/>
    <p:sldId id="263" r:id="rId9"/>
    <p:sldId id="267" r:id="rId10"/>
    <p:sldId id="264" r:id="rId11"/>
    <p:sldId id="268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360" y="-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014206-4DE3-4C66-BA95-E4ADD58093CA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97894-839D-46D7-9008-B76D6BB9EF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781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97894-839D-46D7-9008-B76D6BB9EF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68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A25ECB3-1C8E-45E5-8A27-66D6F782A477}" type="datetimeFigureOut">
              <a:rPr lang="ru-RU" smtClean="0"/>
              <a:t>04.03.2017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B236E8C-2446-40B6-A555-88F15F02764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"/>
            <a:ext cx="7378979" cy="1052736"/>
          </a:xfrm>
        </p:spPr>
        <p:txBody>
          <a:bodyPr/>
          <a:lstStyle/>
          <a:p>
            <a:r>
              <a:rPr lang="kk-KZ" sz="2800" b="1" dirty="0" smtClean="0">
                <a:solidFill>
                  <a:srgbClr val="FF0000"/>
                </a:solidFill>
              </a:rPr>
              <a:t>Үй  жұмысын тексеру. </a:t>
            </a:r>
            <a:br>
              <a:rPr lang="kk-KZ" sz="2800" b="1" dirty="0" smtClean="0">
                <a:solidFill>
                  <a:srgbClr val="FF0000"/>
                </a:solidFill>
              </a:rPr>
            </a:br>
            <a:r>
              <a:rPr lang="kk-KZ" sz="2800" b="1" dirty="0" smtClean="0">
                <a:solidFill>
                  <a:srgbClr val="FF0000"/>
                </a:solidFill>
              </a:rPr>
              <a:t>«Х және 0» ойыны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08912" cy="53285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1.Алма </a:t>
            </a:r>
            <a:r>
              <a:rPr lang="ru-RU" sz="3600" b="1" dirty="0" err="1">
                <a:solidFill>
                  <a:srgbClr val="0070C0"/>
                </a:solidFill>
              </a:rPr>
              <a:t>Алматының</a:t>
            </a:r>
            <a:r>
              <a:rPr lang="ru-RU" sz="3600" b="1" dirty="0">
                <a:solidFill>
                  <a:srgbClr val="0070C0"/>
                </a:solidFill>
              </a:rPr>
              <a:t> символы.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2. «</a:t>
            </a:r>
            <a:r>
              <a:rPr lang="ru-RU" sz="3600" b="1" dirty="0" err="1">
                <a:solidFill>
                  <a:srgbClr val="0070C0"/>
                </a:solidFill>
              </a:rPr>
              <a:t>Бәйтерек</a:t>
            </a:r>
            <a:r>
              <a:rPr lang="ru-RU" sz="3600" b="1" dirty="0">
                <a:solidFill>
                  <a:srgbClr val="0070C0"/>
                </a:solidFill>
              </a:rPr>
              <a:t>» </a:t>
            </a:r>
            <a:r>
              <a:rPr lang="ru-RU" sz="3600" b="1" dirty="0" err="1">
                <a:solidFill>
                  <a:srgbClr val="0070C0"/>
                </a:solidFill>
              </a:rPr>
              <a:t>монументі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</a:rPr>
              <a:t>   Алматы </a:t>
            </a:r>
            <a:r>
              <a:rPr lang="ru-RU" sz="3600" b="1" dirty="0" err="1">
                <a:solidFill>
                  <a:srgbClr val="0070C0"/>
                </a:solidFill>
              </a:rPr>
              <a:t>қаласында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орналасқан</a:t>
            </a:r>
            <a:r>
              <a:rPr lang="ru-RU" sz="3600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3.Серік </a:t>
            </a:r>
            <a:r>
              <a:rPr lang="ru-RU" sz="3600" b="1" dirty="0" err="1">
                <a:solidFill>
                  <a:srgbClr val="0070C0"/>
                </a:solidFill>
              </a:rPr>
              <a:t>Сәпиев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боксшы</a:t>
            </a:r>
            <a:r>
              <a:rPr lang="ru-RU" sz="3600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4.піл-лев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5.Коньки </a:t>
            </a:r>
            <a:r>
              <a:rPr lang="ru-RU" sz="3600" b="1" dirty="0" err="1">
                <a:solidFill>
                  <a:srgbClr val="0070C0"/>
                </a:solidFill>
              </a:rPr>
              <a:t>жазғы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ойын</a:t>
            </a:r>
            <a:r>
              <a:rPr lang="ru-RU" sz="3600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6.терезе-окно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7. </a:t>
            </a:r>
            <a:r>
              <a:rPr lang="ru-RU" sz="3600" b="1" dirty="0" err="1">
                <a:solidFill>
                  <a:srgbClr val="0070C0"/>
                </a:solidFill>
              </a:rPr>
              <a:t>Жансая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Әбдімәлік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шахматшы</a:t>
            </a:r>
            <a:r>
              <a:rPr lang="ru-RU" sz="3600" b="1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8. </a:t>
            </a:r>
            <a:r>
              <a:rPr lang="ru-RU" sz="3600" b="1" dirty="0" err="1">
                <a:solidFill>
                  <a:srgbClr val="0070C0"/>
                </a:solidFill>
              </a:rPr>
              <a:t>мереке</a:t>
            </a:r>
            <a:r>
              <a:rPr lang="ru-RU" sz="3600" b="1" dirty="0">
                <a:solidFill>
                  <a:srgbClr val="0070C0"/>
                </a:solidFill>
              </a:rPr>
              <a:t>-класс</a:t>
            </a:r>
          </a:p>
          <a:p>
            <a:pPr marL="0" indent="0">
              <a:buNone/>
            </a:pPr>
            <a:r>
              <a:rPr lang="ru-RU" sz="3600" b="1" dirty="0">
                <a:solidFill>
                  <a:srgbClr val="0070C0"/>
                </a:solidFill>
              </a:rPr>
              <a:t>9. </a:t>
            </a:r>
            <a:r>
              <a:rPr lang="ru-RU" sz="3600" b="1" dirty="0" err="1">
                <a:solidFill>
                  <a:srgbClr val="0070C0"/>
                </a:solidFill>
              </a:rPr>
              <a:t>Менің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сыныбым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бірінші</a:t>
            </a:r>
            <a:r>
              <a:rPr lang="ru-RU" sz="3600" b="1" dirty="0">
                <a:solidFill>
                  <a:srgbClr val="0070C0"/>
                </a:solidFill>
              </a:rPr>
              <a:t> </a:t>
            </a:r>
            <a:r>
              <a:rPr lang="ru-RU" sz="3600" b="1" dirty="0" err="1">
                <a:solidFill>
                  <a:srgbClr val="0070C0"/>
                </a:solidFill>
              </a:rPr>
              <a:t>қабатта</a:t>
            </a:r>
            <a:endParaRPr lang="ru-RU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793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sz="4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«5</a:t>
            </a:r>
            <a:r>
              <a:rPr lang="kk-KZ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»-бағасы 9-8</a:t>
            </a:r>
          </a:p>
          <a:p>
            <a:pPr marL="0" indent="0">
              <a:buNone/>
            </a:pPr>
            <a:r>
              <a:rPr lang="kk-KZ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«4»-бағасы   6-7</a:t>
            </a:r>
          </a:p>
          <a:p>
            <a:pPr marL="0" indent="0">
              <a:buNone/>
            </a:pPr>
            <a:r>
              <a:rPr lang="kk-KZ" sz="6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«3»- бағасы  5-3</a:t>
            </a:r>
            <a:endParaRPr lang="ru-RU" sz="6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14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522995" cy="4608512"/>
          </a:xfrm>
        </p:spPr>
        <p:txBody>
          <a:bodyPr/>
          <a:lstStyle/>
          <a:p>
            <a:r>
              <a:rPr lang="ru-RU" dirty="0" err="1"/>
              <a:t>Мектепке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баратын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Кітап</a:t>
            </a:r>
            <a:r>
              <a:rPr lang="ru-RU" dirty="0"/>
              <a:t>, </a:t>
            </a:r>
            <a:r>
              <a:rPr lang="ru-RU" dirty="0" err="1"/>
              <a:t>дәптер</a:t>
            </a:r>
            <a:r>
              <a:rPr lang="ru-RU" dirty="0"/>
              <a:t>, </a:t>
            </a:r>
            <a:r>
              <a:rPr lang="ru-RU" dirty="0" err="1"/>
              <a:t>сызғыш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Күнделік</a:t>
            </a:r>
            <a:r>
              <a:rPr lang="ru-RU" dirty="0"/>
              <a:t> пен </a:t>
            </a:r>
            <a:r>
              <a:rPr lang="ru-RU" dirty="0" err="1"/>
              <a:t>ұштағыш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Қалам</a:t>
            </a:r>
            <a:r>
              <a:rPr lang="ru-RU" dirty="0"/>
              <a:t>, </a:t>
            </a:r>
            <a:r>
              <a:rPr lang="ru-RU" dirty="0" err="1"/>
              <a:t>қорап</a:t>
            </a:r>
            <a:r>
              <a:rPr lang="ru-RU" dirty="0"/>
              <a:t>, </a:t>
            </a:r>
            <a:r>
              <a:rPr lang="ru-RU" dirty="0" err="1"/>
              <a:t>қарындаш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 err="1"/>
              <a:t>Айтыңдаршы</a:t>
            </a:r>
            <a:r>
              <a:rPr lang="ru-RU" dirty="0"/>
              <a:t> </a:t>
            </a:r>
            <a:r>
              <a:rPr lang="ru-RU" dirty="0" err="1"/>
              <a:t>балалар</a:t>
            </a:r>
            <a:r>
              <a:rPr lang="ru-RU" dirty="0"/>
              <a:t>,</a:t>
            </a:r>
            <a:br>
              <a:rPr lang="ru-RU" dirty="0"/>
            </a:br>
            <a:r>
              <a:rPr lang="ru-RU" dirty="0" err="1"/>
              <a:t>Мұны</a:t>
            </a:r>
            <a:r>
              <a:rPr lang="ru-RU" dirty="0"/>
              <a:t> не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7883035" cy="583264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нурзат\Desktop\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212976"/>
            <a:ext cx="270425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14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188641"/>
            <a:ext cx="7117180" cy="2736304"/>
          </a:xfrm>
        </p:spPr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</a:rPr>
              <a:t>Сабақтың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тақырыбы</a:t>
            </a:r>
            <a:r>
              <a:rPr lang="ru-RU" dirty="0" smtClean="0">
                <a:solidFill>
                  <a:srgbClr val="C00000"/>
                </a:solidFill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i="1" dirty="0" smtClean="0">
                <a:solidFill>
                  <a:srgbClr val="0070C0"/>
                </a:solidFill>
              </a:rPr>
              <a:t>«</a:t>
            </a:r>
            <a:r>
              <a:rPr lang="ru-RU" i="1" dirty="0" err="1" smtClean="0">
                <a:solidFill>
                  <a:srgbClr val="0070C0"/>
                </a:solidFill>
              </a:rPr>
              <a:t>Менің</a:t>
            </a:r>
            <a:r>
              <a:rPr lang="ru-RU" i="1" dirty="0" smtClean="0">
                <a:solidFill>
                  <a:srgbClr val="0070C0"/>
                </a:solidFill>
              </a:rPr>
              <a:t> </a:t>
            </a:r>
            <a:r>
              <a:rPr lang="ru-RU" i="1" dirty="0" err="1" smtClean="0">
                <a:solidFill>
                  <a:srgbClr val="0070C0"/>
                </a:solidFill>
              </a:rPr>
              <a:t>оқу</a:t>
            </a:r>
            <a:r>
              <a:rPr lang="ru-RU" i="1" dirty="0" smtClean="0">
                <a:solidFill>
                  <a:srgbClr val="0070C0"/>
                </a:solidFill>
              </a:rPr>
              <a:t> </a:t>
            </a:r>
            <a:r>
              <a:rPr lang="ru-RU" i="1" dirty="0" err="1" smtClean="0">
                <a:solidFill>
                  <a:srgbClr val="0070C0"/>
                </a:solidFill>
              </a:rPr>
              <a:t>құралдарым</a:t>
            </a:r>
            <a:r>
              <a:rPr lang="ru-RU" i="1" dirty="0" smtClean="0">
                <a:solidFill>
                  <a:srgbClr val="0070C0"/>
                </a:solidFill>
              </a:rPr>
              <a:t>»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урзат\Desktop\ок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140967"/>
            <a:ext cx="7344816" cy="341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280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7883035" cy="1411559"/>
          </a:xfrm>
        </p:spPr>
        <p:txBody>
          <a:bodyPr/>
          <a:lstStyle/>
          <a:p>
            <a:r>
              <a:rPr lang="kk-KZ" sz="4000" b="1" dirty="0" smtClean="0">
                <a:solidFill>
                  <a:srgbClr val="C00000"/>
                </a:solidFill>
              </a:rPr>
              <a:t>Сабақтың мақсаты: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764704"/>
            <a:ext cx="8352928" cy="44644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4400" dirty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Оқушылардың қазақ тілінде оқу құралдардың атауын оқи және атай алулары.</a:t>
            </a:r>
          </a:p>
          <a:p>
            <a:pPr marL="0" indent="0">
              <a:buNone/>
            </a:pPr>
            <a:r>
              <a:rPr lang="kk-KZ" sz="4400" dirty="0" smtClean="0">
                <a:solidFill>
                  <a:srgbClr val="0070C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Сөйлем құрай алу.</a:t>
            </a:r>
            <a:endParaRPr lang="ru-RU" sz="4400" dirty="0">
              <a:solidFill>
                <a:srgbClr val="0070C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4578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3"/>
            <a:ext cx="6874923" cy="936104"/>
          </a:xfrm>
        </p:spPr>
        <p:txBody>
          <a:bodyPr/>
          <a:lstStyle/>
          <a:p>
            <a:r>
              <a:rPr lang="kk-KZ" dirty="0" smtClean="0">
                <a:solidFill>
                  <a:srgbClr val="FF0000"/>
                </a:solidFill>
              </a:rPr>
              <a:t>Жаңа сөздер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кітап –книга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сызғыш-линейка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өшіргіш –резинка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қорап –пенал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ұштағыш -точилка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 – дневник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қарындаш-карандаш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 түсті қарандаш-цветной карандаш</a:t>
            </a:r>
          </a:p>
          <a:p>
            <a:pPr marL="0" indent="0">
              <a:buNone/>
            </a:pPr>
            <a:r>
              <a:rPr lang="kk-KZ" sz="11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желім-клей</a:t>
            </a:r>
          </a:p>
          <a:p>
            <a:pPr marL="0" indent="0">
              <a:buNone/>
            </a:pPr>
            <a:r>
              <a:rPr lang="kk-KZ" sz="1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 </a:t>
            </a:r>
            <a:r>
              <a:rPr lang="kk-KZ" sz="1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сөздермен сөз тіркестерін құрастырып көрейік.</a:t>
            </a:r>
            <a:endParaRPr lang="ru-RU" sz="1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7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91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712968" cy="6669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03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675725"/>
            <a:ext cx="7125113" cy="4490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993" y="260648"/>
            <a:ext cx="8686471" cy="626469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1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</a:t>
            </a:r>
            <a:r>
              <a:rPr lang="ru-RU" sz="1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сыйлау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Уақытты</a:t>
            </a: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үнемді</a:t>
            </a: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endParaRPr lang="ru-RU" sz="128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тапсырмаға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</a:t>
            </a: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1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өлшемі</a:t>
            </a:r>
            <a:r>
              <a:rPr lang="ru-RU" sz="1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Жоғарғы</a:t>
            </a:r>
            <a:r>
              <a:rPr lang="ru-RU" sz="1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ұпай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5</a:t>
            </a:r>
          </a:p>
          <a:p>
            <a:pPr marL="0" indent="0">
              <a:buNone/>
            </a:pP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тазалығы</a:t>
            </a:r>
            <a:endParaRPr lang="ru-RU" sz="1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Ешбір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қатесіз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-Топ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қорғап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sz="1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444" y="0"/>
            <a:ext cx="3543141" cy="2564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410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04664"/>
            <a:ext cx="8208911" cy="59046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5400" b="1" dirty="0" smtClean="0">
                <a:solidFill>
                  <a:srgbClr val="C00000"/>
                </a:solidFill>
              </a:rPr>
              <a:t>Тыңдалым:</a:t>
            </a:r>
          </a:p>
          <a:p>
            <a:pPr marL="0" indent="0">
              <a:buNone/>
            </a:pPr>
            <a:r>
              <a:rPr lang="kk-KZ" sz="4000" b="1" dirty="0" smtClean="0">
                <a:solidFill>
                  <a:srgbClr val="0070C0"/>
                </a:solidFill>
              </a:rPr>
              <a:t>Мәтінді аудиозаписьтан тыңдау.</a:t>
            </a:r>
          </a:p>
          <a:p>
            <a:pPr marL="0" indent="0">
              <a:buNone/>
            </a:pPr>
            <a:r>
              <a:rPr lang="kk-KZ" sz="4000" b="1" dirty="0" smtClean="0">
                <a:solidFill>
                  <a:srgbClr val="0070C0"/>
                </a:solidFill>
              </a:rPr>
              <a:t>Бір –бірлерімізге мәтін бойынша сұрақтар қою.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67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064896" cy="10527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836712"/>
            <a:ext cx="8712968" cy="5760640"/>
          </a:xfrm>
        </p:spPr>
        <p:txBody>
          <a:bodyPr/>
          <a:lstStyle/>
          <a:p>
            <a:pPr marL="0" indent="0">
              <a:buNone/>
            </a:pP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1.Сенің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сөмкенде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бар?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2.Олар не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3.Сенің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құралдарын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4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4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116633"/>
            <a:ext cx="7125113" cy="1008112"/>
          </a:xfrm>
        </p:spPr>
        <p:txBody>
          <a:bodyPr/>
          <a:lstStyle/>
          <a:p>
            <a:pPr algn="ctr"/>
            <a:r>
              <a:rPr lang="kk-KZ" sz="4000" b="1" dirty="0" smtClean="0">
                <a:solidFill>
                  <a:srgbClr val="0070C0"/>
                </a:solidFill>
              </a:rPr>
              <a:t>Рефлексия:</a:t>
            </a:r>
            <a:endParaRPr lang="ru-RU" sz="4000" b="1" dirty="0">
              <a:solidFill>
                <a:srgbClr val="0070C0"/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84976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834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8280920" cy="6597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581128"/>
            <a:ext cx="2575173" cy="212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517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123</TotalTime>
  <Words>189</Words>
  <Application>Microsoft Office PowerPoint</Application>
  <PresentationFormat>Экран (4:3)</PresentationFormat>
  <Paragraphs>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Spring</vt:lpstr>
      <vt:lpstr>Үй  жұмысын тексеру.  «Х және 0» ойыны</vt:lpstr>
      <vt:lpstr>Бағалау өлшемі: </vt:lpstr>
      <vt:lpstr>Мектепке алып баратын. Кітап, дәптер, сызғыш, Күнделік пен ұштағыш. Қалам, қорап, қарындаш. Айтыңдаршы балалар, Мұны не деп атайды?</vt:lpstr>
      <vt:lpstr>Сабақтың тақырыбы:  «Менің оқу құралдарым»</vt:lpstr>
      <vt:lpstr>Сабақтың мақсаты: </vt:lpstr>
      <vt:lpstr>Жаңа сөздер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Мектепке алып баратын. Кітап, дәптер, сызғыш, Күнделік пен ұштағыш. Қалам, қорап, қарындаш. Айтыңдаршы балалар, Мұны не деп атайды?</dc:title>
  <dc:creator>нурзат</dc:creator>
  <cp:lastModifiedBy>нурзат</cp:lastModifiedBy>
  <cp:revision>14</cp:revision>
  <dcterms:created xsi:type="dcterms:W3CDTF">2017-02-28T16:38:35Z</dcterms:created>
  <dcterms:modified xsi:type="dcterms:W3CDTF">2017-03-04T17:08:42Z</dcterms:modified>
</cp:coreProperties>
</file>