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4" r:id="rId2"/>
    <p:sldId id="263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000066"/>
    <a:srgbClr val="0000FF"/>
    <a:srgbClr val="66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4" autoAdjust="0"/>
    <p:restoredTop sz="94607" autoAdjust="0"/>
  </p:normalViewPr>
  <p:slideViewPr>
    <p:cSldViewPr>
      <p:cViewPr>
        <p:scale>
          <a:sx n="86" d="100"/>
          <a:sy n="86" d="100"/>
        </p:scale>
        <p:origin x="-870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6CE3E8-44B8-489A-BDE8-D4BF8A68B0D8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5773757D-7F91-46C0-899F-B0F7399221B8}">
      <dgm:prSet phldrT="[Текст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kk-KZ" sz="1600" b="1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Сабақ жоспарын өзіме тиімді етіп құрдым.</a:t>
          </a:r>
        </a:p>
        <a:p>
          <a:pPr algn="l"/>
          <a:r>
            <a:rPr lang="kk-KZ" sz="1600" b="1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Әр сабағымыз бір қойылым десем оның басты кейіпкері өзім болып,  басым бөлігінде өзім сөйлеп, оқушылардың ойын, пікірін айтуға мүмкіндік бермедім.</a:t>
          </a:r>
        </a:p>
        <a:p>
          <a:pPr algn="l"/>
          <a:r>
            <a:rPr lang="kk-KZ" sz="1600" b="1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Сабақты түсіндіруші,</a:t>
          </a:r>
        </a:p>
        <a:p>
          <a:pPr algn="l"/>
          <a:r>
            <a:rPr lang="kk-KZ" sz="1600" b="1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Сабақ үдерісін басқарушы</a:t>
          </a:r>
        </a:p>
        <a:p>
          <a:pPr algn="l"/>
          <a:endParaRPr lang="kk-KZ" sz="1600" b="1" dirty="0" smtClean="0">
            <a:solidFill>
              <a:srgbClr val="000066"/>
            </a:solidFill>
            <a:latin typeface="Times New Roman" pitchFamily="18" charset="0"/>
            <a:cs typeface="Times New Roman" pitchFamily="18" charset="0"/>
          </a:endParaRPr>
        </a:p>
        <a:p>
          <a:pPr algn="l"/>
          <a:endParaRPr lang="kk-KZ" sz="1600" b="1" dirty="0" smtClean="0">
            <a:solidFill>
              <a:srgbClr val="000066"/>
            </a:solidFill>
            <a:latin typeface="Times New Roman" pitchFamily="18" charset="0"/>
            <a:cs typeface="Times New Roman" pitchFamily="18" charset="0"/>
          </a:endParaRPr>
        </a:p>
      </dgm:t>
    </dgm:pt>
    <dgm:pt modelId="{37E0E103-60A4-4669-9F3C-E8C352757311}" type="parTrans" cxnId="{34B100D9-74CF-4065-8B9C-D8FDA50DC988}">
      <dgm:prSet/>
      <dgm:spPr/>
      <dgm:t>
        <a:bodyPr/>
        <a:lstStyle/>
        <a:p>
          <a:endParaRPr lang="ru-RU"/>
        </a:p>
      </dgm:t>
    </dgm:pt>
    <dgm:pt modelId="{1331457B-5AD3-4317-9800-D32885AEDC75}" type="sibTrans" cxnId="{34B100D9-74CF-4065-8B9C-D8FDA50DC988}">
      <dgm:prSet/>
      <dgm:spPr/>
      <dgm:t>
        <a:bodyPr/>
        <a:lstStyle/>
        <a:p>
          <a:endParaRPr lang="ru-RU"/>
        </a:p>
      </dgm:t>
    </dgm:pt>
    <dgm:pt modelId="{ED4B7B6E-6F5B-4391-9812-0E6B56050A72}">
      <dgm:prSet phldrT="[Текст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kk-KZ" sz="1600" b="1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“Тиімді оқыту мен оқу” бағдарламасының жеті модульін сабақта қалай ықпалдастыра тиімді  қолдануды, </a:t>
          </a:r>
        </a:p>
        <a:p>
          <a:pPr algn="l"/>
          <a:r>
            <a:rPr lang="kk-KZ" sz="1600" b="1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*Бұрын қолданып жүр-ген әдіс-тәсілдерімді ажырата білуге,</a:t>
          </a:r>
        </a:p>
        <a:p>
          <a:pPr algn="l"/>
          <a:r>
            <a:rPr lang="kk-KZ" sz="1600" b="1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Топпен жұмыс жасау-дың оқу үдерісіндегі тиімділігін,</a:t>
          </a:r>
        </a:p>
        <a:p>
          <a:pPr algn="l"/>
          <a:r>
            <a:rPr lang="kk-KZ" sz="1600" b="1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Бағалаудың тиімділігін,</a:t>
          </a:r>
        </a:p>
        <a:p>
          <a:pPr algn="l"/>
          <a:r>
            <a:rPr lang="kk-KZ" sz="1600" b="1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 Бағалауда критерий құрастыруды,</a:t>
          </a:r>
        </a:p>
        <a:p>
          <a:pPr algn="l"/>
          <a:r>
            <a:rPr lang="kk-KZ" sz="1600" b="1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Әр сабаққа рефлексия жасауды.</a:t>
          </a:r>
        </a:p>
      </dgm:t>
    </dgm:pt>
    <dgm:pt modelId="{983356E7-B57A-4020-A123-5DE8A5925FC3}" type="parTrans" cxnId="{53FC52BD-DEF6-45A9-91FC-0E9B9CB0830E}">
      <dgm:prSet/>
      <dgm:spPr/>
      <dgm:t>
        <a:bodyPr/>
        <a:lstStyle/>
        <a:p>
          <a:endParaRPr lang="ru-RU"/>
        </a:p>
      </dgm:t>
    </dgm:pt>
    <dgm:pt modelId="{FFFFF5E1-B55B-4902-9586-DF4839CF499A}" type="sibTrans" cxnId="{53FC52BD-DEF6-45A9-91FC-0E9B9CB0830E}">
      <dgm:prSet/>
      <dgm:spPr/>
      <dgm:t>
        <a:bodyPr/>
        <a:lstStyle/>
        <a:p>
          <a:endParaRPr lang="ru-RU"/>
        </a:p>
      </dgm:t>
    </dgm:pt>
    <dgm:pt modelId="{30726D03-F273-4AFC-AACE-7F22A454B027}">
      <dgm:prSet phldrT="[Текст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kk-KZ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</a:t>
          </a:r>
          <a:r>
            <a:rPr lang="kk-KZ" sz="1400" b="1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Сабақ жоспарын оқушыларға тиімді етіп құра бастадым.</a:t>
          </a:r>
        </a:p>
        <a:p>
          <a:pPr algn="l"/>
          <a:r>
            <a:rPr lang="kk-KZ" sz="1400" b="1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Әр сабақта АКТ-ні қолданамын.</a:t>
          </a:r>
        </a:p>
        <a:p>
          <a:pPr algn="l"/>
          <a:r>
            <a:rPr lang="kk-KZ" sz="1400" b="1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Топпен, жұппен жұмыс түрлерін түрлендіре бастадым.</a:t>
          </a:r>
        </a:p>
        <a:p>
          <a:pPr algn="l"/>
          <a:r>
            <a:rPr lang="kk-KZ" sz="1400" b="1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 Бағалау парақтарын, критерийлерге  сүйене  құрастырамын.</a:t>
          </a:r>
        </a:p>
        <a:p>
          <a:pPr algn="l"/>
          <a:r>
            <a:rPr lang="kk-KZ" sz="1400" b="1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Өзін-өзі бағалау, топты бағалау сияқты қалыптастырушы бағалау түрлерін қолдана бастадым.</a:t>
          </a:r>
        </a:p>
        <a:p>
          <a:pPr algn="l"/>
          <a:r>
            <a:rPr lang="kk-KZ" sz="1400" b="1" baseline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*Еркіндік беру  арқылы шығармашылық, ізденімпаз қабілеттерін ашуға  ықпал етемін.</a:t>
          </a:r>
          <a:endParaRPr lang="ru-RU" sz="1400" b="1" baseline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2F09E6F-BACA-41CA-994D-E87FACAA094A}" type="parTrans" cxnId="{BE906F21-6B07-47C9-9BD1-7603E827B7F1}">
      <dgm:prSet/>
      <dgm:spPr/>
      <dgm:t>
        <a:bodyPr/>
        <a:lstStyle/>
        <a:p>
          <a:endParaRPr lang="ru-RU"/>
        </a:p>
      </dgm:t>
    </dgm:pt>
    <dgm:pt modelId="{491AEFF8-8172-4D25-B6A4-39F8F0E9F7D2}" type="sibTrans" cxnId="{BE906F21-6B07-47C9-9BD1-7603E827B7F1}">
      <dgm:prSet/>
      <dgm:spPr/>
      <dgm:t>
        <a:bodyPr/>
        <a:lstStyle/>
        <a:p>
          <a:endParaRPr lang="ru-RU"/>
        </a:p>
      </dgm:t>
    </dgm:pt>
    <dgm:pt modelId="{41D46F0D-515C-46AE-B5AF-1695DEAC5A3F}" type="pres">
      <dgm:prSet presAssocID="{EC6CE3E8-44B8-489A-BDE8-D4BF8A68B0D8}" presName="Name0" presStyleCnt="0">
        <dgm:presLayoutVars>
          <dgm:dir/>
          <dgm:resizeHandles val="exact"/>
        </dgm:presLayoutVars>
      </dgm:prSet>
      <dgm:spPr/>
    </dgm:pt>
    <dgm:pt modelId="{06B340C2-3C64-4A7A-9BAA-2D7889374BFE}" type="pres">
      <dgm:prSet presAssocID="{EC6CE3E8-44B8-489A-BDE8-D4BF8A68B0D8}" presName="bkgdShp" presStyleLbl="alignAccFollowNode1" presStyleIdx="0" presStyleCnt="1" custScaleY="74603"/>
      <dgm:spPr/>
    </dgm:pt>
    <dgm:pt modelId="{AC3DEAA1-8321-40A7-BC68-DC7606AC9E96}" type="pres">
      <dgm:prSet presAssocID="{EC6CE3E8-44B8-489A-BDE8-D4BF8A68B0D8}" presName="linComp" presStyleCnt="0"/>
      <dgm:spPr/>
    </dgm:pt>
    <dgm:pt modelId="{9FA5024A-7430-4AAF-85E7-29FB08B18E4E}" type="pres">
      <dgm:prSet presAssocID="{5773757D-7F91-46C0-899F-B0F7399221B8}" presName="compNode" presStyleCnt="0"/>
      <dgm:spPr/>
    </dgm:pt>
    <dgm:pt modelId="{09D83C08-716E-4683-B944-716F499BAF72}" type="pres">
      <dgm:prSet presAssocID="{5773757D-7F91-46C0-899F-B0F7399221B8}" presName="node" presStyleLbl="node1" presStyleIdx="0" presStyleCnt="3" custScaleX="116705" custScaleY="1121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223D71-E562-4041-ABAD-562B0B129D16}" type="pres">
      <dgm:prSet presAssocID="{5773757D-7F91-46C0-899F-B0F7399221B8}" presName="invisiNode" presStyleLbl="node1" presStyleIdx="0" presStyleCnt="3"/>
      <dgm:spPr/>
    </dgm:pt>
    <dgm:pt modelId="{9D5EF047-6AB2-47A9-A47A-97FB681B5F4A}" type="pres">
      <dgm:prSet presAssocID="{5773757D-7F91-46C0-899F-B0F7399221B8}" presName="imagNode" presStyleLbl="fgImgPlace1" presStyleIdx="0" presStyleCnt="3" custLinFactNeighborX="-4841" custLinFactNeighborY="-1661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68259BC0-1CE9-4CBE-B312-609A470FCDE5}" type="pres">
      <dgm:prSet presAssocID="{1331457B-5AD3-4317-9800-D32885AEDC7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FDA94AC7-99AE-4E3D-9F4E-3F8F10B70B16}" type="pres">
      <dgm:prSet presAssocID="{ED4B7B6E-6F5B-4391-9812-0E6B56050A72}" presName="compNode" presStyleCnt="0"/>
      <dgm:spPr/>
    </dgm:pt>
    <dgm:pt modelId="{44DBFF24-9ED4-4B15-88EA-D72FC552F3D9}" type="pres">
      <dgm:prSet presAssocID="{ED4B7B6E-6F5B-4391-9812-0E6B56050A72}" presName="node" presStyleLbl="node1" presStyleIdx="1" presStyleCnt="3" custScaleX="134165" custScaleY="1125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44132D-9E93-4FF5-ABF9-C4826BBB7D5F}" type="pres">
      <dgm:prSet presAssocID="{ED4B7B6E-6F5B-4391-9812-0E6B56050A72}" presName="invisiNode" presStyleLbl="node1" presStyleIdx="1" presStyleCnt="3"/>
      <dgm:spPr/>
    </dgm:pt>
    <dgm:pt modelId="{0BD78E8C-63AE-4EE5-A5AD-F7DBA8D6359B}" type="pres">
      <dgm:prSet presAssocID="{ED4B7B6E-6F5B-4391-9812-0E6B56050A72}" presName="imagNode" presStyleLbl="fgImgPlace1" presStyleIdx="1" presStyleCnt="3" custLinFactNeighborX="-100" custLinFactNeighborY="-1647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9D90FD62-3917-4B30-B084-A0E7455BC457}" type="pres">
      <dgm:prSet presAssocID="{FFFFF5E1-B55B-4902-9586-DF4839CF499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E17AEE67-FD97-47E2-88DB-B143B2A057F0}" type="pres">
      <dgm:prSet presAssocID="{30726D03-F273-4AFC-AACE-7F22A454B027}" presName="compNode" presStyleCnt="0"/>
      <dgm:spPr/>
    </dgm:pt>
    <dgm:pt modelId="{4CABBE47-D979-4C37-892B-D30A5E4EFDE6}" type="pres">
      <dgm:prSet presAssocID="{30726D03-F273-4AFC-AACE-7F22A454B027}" presName="node" presStyleLbl="node1" presStyleIdx="2" presStyleCnt="3" custScaleX="129980" custScaleY="116533" custLinFactNeighborX="-3695" custLinFactNeighborY="25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35CE5D-268B-4799-8BE7-33D86E85BD34}" type="pres">
      <dgm:prSet presAssocID="{30726D03-F273-4AFC-AACE-7F22A454B027}" presName="invisiNode" presStyleLbl="node1" presStyleIdx="2" presStyleCnt="3"/>
      <dgm:spPr/>
    </dgm:pt>
    <dgm:pt modelId="{AB5175EE-431D-45D2-A77A-8A99B5AF8500}" type="pres">
      <dgm:prSet presAssocID="{30726D03-F273-4AFC-AACE-7F22A454B027}" presName="imagNode" presStyleLbl="fgImgPlace1" presStyleIdx="2" presStyleCnt="3" custLinFactNeighborX="1340" custLinFactNeighborY="-1129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C51AC734-B223-4457-8E8B-63B367D9B0B3}" type="presOf" srcId="{30726D03-F273-4AFC-AACE-7F22A454B027}" destId="{4CABBE47-D979-4C37-892B-D30A5E4EFDE6}" srcOrd="0" destOrd="0" presId="urn:microsoft.com/office/officeart/2005/8/layout/pList2"/>
    <dgm:cxn modelId="{BE906F21-6B07-47C9-9BD1-7603E827B7F1}" srcId="{EC6CE3E8-44B8-489A-BDE8-D4BF8A68B0D8}" destId="{30726D03-F273-4AFC-AACE-7F22A454B027}" srcOrd="2" destOrd="0" parTransId="{D2F09E6F-BACA-41CA-994D-E87FACAA094A}" sibTransId="{491AEFF8-8172-4D25-B6A4-39F8F0E9F7D2}"/>
    <dgm:cxn modelId="{036B0124-757F-40D4-9A60-EF48FE3C2143}" type="presOf" srcId="{FFFFF5E1-B55B-4902-9586-DF4839CF499A}" destId="{9D90FD62-3917-4B30-B084-A0E7455BC457}" srcOrd="0" destOrd="0" presId="urn:microsoft.com/office/officeart/2005/8/layout/pList2"/>
    <dgm:cxn modelId="{34B100D9-74CF-4065-8B9C-D8FDA50DC988}" srcId="{EC6CE3E8-44B8-489A-BDE8-D4BF8A68B0D8}" destId="{5773757D-7F91-46C0-899F-B0F7399221B8}" srcOrd="0" destOrd="0" parTransId="{37E0E103-60A4-4669-9F3C-E8C352757311}" sibTransId="{1331457B-5AD3-4317-9800-D32885AEDC75}"/>
    <dgm:cxn modelId="{BB568B1F-42A5-4371-86E3-17DC9E091B47}" type="presOf" srcId="{EC6CE3E8-44B8-489A-BDE8-D4BF8A68B0D8}" destId="{41D46F0D-515C-46AE-B5AF-1695DEAC5A3F}" srcOrd="0" destOrd="0" presId="urn:microsoft.com/office/officeart/2005/8/layout/pList2"/>
    <dgm:cxn modelId="{53FC52BD-DEF6-45A9-91FC-0E9B9CB0830E}" srcId="{EC6CE3E8-44B8-489A-BDE8-D4BF8A68B0D8}" destId="{ED4B7B6E-6F5B-4391-9812-0E6B56050A72}" srcOrd="1" destOrd="0" parTransId="{983356E7-B57A-4020-A123-5DE8A5925FC3}" sibTransId="{FFFFF5E1-B55B-4902-9586-DF4839CF499A}"/>
    <dgm:cxn modelId="{B08A7F3A-1026-4716-9C0A-32CEDEE4943F}" type="presOf" srcId="{1331457B-5AD3-4317-9800-D32885AEDC75}" destId="{68259BC0-1CE9-4CBE-B312-609A470FCDE5}" srcOrd="0" destOrd="0" presId="urn:microsoft.com/office/officeart/2005/8/layout/pList2"/>
    <dgm:cxn modelId="{51F77815-AD4B-4D25-ADA1-DF8D80E60716}" type="presOf" srcId="{5773757D-7F91-46C0-899F-B0F7399221B8}" destId="{09D83C08-716E-4683-B944-716F499BAF72}" srcOrd="0" destOrd="0" presId="urn:microsoft.com/office/officeart/2005/8/layout/pList2"/>
    <dgm:cxn modelId="{7FD0F95C-66B8-4ECB-B9BE-36AF001E65C0}" type="presOf" srcId="{ED4B7B6E-6F5B-4391-9812-0E6B56050A72}" destId="{44DBFF24-9ED4-4B15-88EA-D72FC552F3D9}" srcOrd="0" destOrd="0" presId="urn:microsoft.com/office/officeart/2005/8/layout/pList2"/>
    <dgm:cxn modelId="{7B7C815D-30DA-494D-9B8E-998F27894CA2}" type="presParOf" srcId="{41D46F0D-515C-46AE-B5AF-1695DEAC5A3F}" destId="{06B340C2-3C64-4A7A-9BAA-2D7889374BFE}" srcOrd="0" destOrd="0" presId="urn:microsoft.com/office/officeart/2005/8/layout/pList2"/>
    <dgm:cxn modelId="{97F496DA-10EC-465F-9D6C-6C36116EEFAC}" type="presParOf" srcId="{41D46F0D-515C-46AE-B5AF-1695DEAC5A3F}" destId="{AC3DEAA1-8321-40A7-BC68-DC7606AC9E96}" srcOrd="1" destOrd="0" presId="urn:microsoft.com/office/officeart/2005/8/layout/pList2"/>
    <dgm:cxn modelId="{EAEB5CF2-4A38-4A40-9A63-CE558D79413B}" type="presParOf" srcId="{AC3DEAA1-8321-40A7-BC68-DC7606AC9E96}" destId="{9FA5024A-7430-4AAF-85E7-29FB08B18E4E}" srcOrd="0" destOrd="0" presId="urn:microsoft.com/office/officeart/2005/8/layout/pList2"/>
    <dgm:cxn modelId="{BEDFA1F3-2C0E-4DB9-8E5A-52C0960C41C9}" type="presParOf" srcId="{9FA5024A-7430-4AAF-85E7-29FB08B18E4E}" destId="{09D83C08-716E-4683-B944-716F499BAF72}" srcOrd="0" destOrd="0" presId="urn:microsoft.com/office/officeart/2005/8/layout/pList2"/>
    <dgm:cxn modelId="{84D53F53-13AE-43C9-9707-BDCB3C05F942}" type="presParOf" srcId="{9FA5024A-7430-4AAF-85E7-29FB08B18E4E}" destId="{8A223D71-E562-4041-ABAD-562B0B129D16}" srcOrd="1" destOrd="0" presId="urn:microsoft.com/office/officeart/2005/8/layout/pList2"/>
    <dgm:cxn modelId="{72752ABB-C7CB-4C38-9AE2-275AFA8E1AB5}" type="presParOf" srcId="{9FA5024A-7430-4AAF-85E7-29FB08B18E4E}" destId="{9D5EF047-6AB2-47A9-A47A-97FB681B5F4A}" srcOrd="2" destOrd="0" presId="urn:microsoft.com/office/officeart/2005/8/layout/pList2"/>
    <dgm:cxn modelId="{0CE0337B-1B80-4F3B-98D7-CE47BBA5D214}" type="presParOf" srcId="{AC3DEAA1-8321-40A7-BC68-DC7606AC9E96}" destId="{68259BC0-1CE9-4CBE-B312-609A470FCDE5}" srcOrd="1" destOrd="0" presId="urn:microsoft.com/office/officeart/2005/8/layout/pList2"/>
    <dgm:cxn modelId="{7F9D028C-A73E-4DB8-A9DC-8A789544AC76}" type="presParOf" srcId="{AC3DEAA1-8321-40A7-BC68-DC7606AC9E96}" destId="{FDA94AC7-99AE-4E3D-9F4E-3F8F10B70B16}" srcOrd="2" destOrd="0" presId="urn:microsoft.com/office/officeart/2005/8/layout/pList2"/>
    <dgm:cxn modelId="{0968EFB2-67EC-4881-A486-AD73C1D55869}" type="presParOf" srcId="{FDA94AC7-99AE-4E3D-9F4E-3F8F10B70B16}" destId="{44DBFF24-9ED4-4B15-88EA-D72FC552F3D9}" srcOrd="0" destOrd="0" presId="urn:microsoft.com/office/officeart/2005/8/layout/pList2"/>
    <dgm:cxn modelId="{FB8EE647-DD0D-4A9D-8E9F-589D57F91688}" type="presParOf" srcId="{FDA94AC7-99AE-4E3D-9F4E-3F8F10B70B16}" destId="{F444132D-9E93-4FF5-ABF9-C4826BBB7D5F}" srcOrd="1" destOrd="0" presId="urn:microsoft.com/office/officeart/2005/8/layout/pList2"/>
    <dgm:cxn modelId="{BA5F6C2F-7142-4E13-B389-E8B8BBE04CAD}" type="presParOf" srcId="{FDA94AC7-99AE-4E3D-9F4E-3F8F10B70B16}" destId="{0BD78E8C-63AE-4EE5-A5AD-F7DBA8D6359B}" srcOrd="2" destOrd="0" presId="urn:microsoft.com/office/officeart/2005/8/layout/pList2"/>
    <dgm:cxn modelId="{172E1832-38A9-4863-A3EC-E9AB07C06F95}" type="presParOf" srcId="{AC3DEAA1-8321-40A7-BC68-DC7606AC9E96}" destId="{9D90FD62-3917-4B30-B084-A0E7455BC457}" srcOrd="3" destOrd="0" presId="urn:microsoft.com/office/officeart/2005/8/layout/pList2"/>
    <dgm:cxn modelId="{935F8C1F-74BD-4CE9-9F36-5FDE3E344056}" type="presParOf" srcId="{AC3DEAA1-8321-40A7-BC68-DC7606AC9E96}" destId="{E17AEE67-FD97-47E2-88DB-B143B2A057F0}" srcOrd="4" destOrd="0" presId="urn:microsoft.com/office/officeart/2005/8/layout/pList2"/>
    <dgm:cxn modelId="{C7AF35DD-BB3A-4F91-BE78-846FC8F5F686}" type="presParOf" srcId="{E17AEE67-FD97-47E2-88DB-B143B2A057F0}" destId="{4CABBE47-D979-4C37-892B-D30A5E4EFDE6}" srcOrd="0" destOrd="0" presId="urn:microsoft.com/office/officeart/2005/8/layout/pList2"/>
    <dgm:cxn modelId="{2DE620C6-D24B-4A3E-B607-638B8C84EEBB}" type="presParOf" srcId="{E17AEE67-FD97-47E2-88DB-B143B2A057F0}" destId="{FA35CE5D-268B-4799-8BE7-33D86E85BD34}" srcOrd="1" destOrd="0" presId="urn:microsoft.com/office/officeart/2005/8/layout/pList2"/>
    <dgm:cxn modelId="{73A3D4C4-0813-425E-A5ED-0F1C17A29A16}" type="presParOf" srcId="{E17AEE67-FD97-47E2-88DB-B143B2A057F0}" destId="{AB5175EE-431D-45D2-A77A-8A99B5AF8500}" srcOrd="2" destOrd="0" presId="urn:microsoft.com/office/officeart/2005/8/layout/pList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A84CEE-4CAE-4561-A65A-8FC844841A0F}" type="doc">
      <dgm:prSet loTypeId="urn:microsoft.com/office/officeart/2005/8/layout/cycle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F8C1A4D-0B69-41E5-8DAD-07F1089AD56B}">
      <dgm:prSet phldrT="[Текст]" custT="1"/>
      <dgm:spPr/>
      <dgm:t>
        <a:bodyPr/>
        <a:lstStyle/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kk-KZ" sz="1600" b="1" dirty="0" smtClean="0">
              <a:latin typeface="Times New Roman" pitchFamily="18" charset="0"/>
              <a:cs typeface="Times New Roman" pitchFamily="18" charset="0"/>
            </a:rPr>
            <a:t> Сабақта бос сөзбен еш  музыкасыз психологиялық дайындықтар жүргізіледі.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587B99F9-9148-4819-9D78-A53088B20D61}" type="parTrans" cxnId="{2BEE9CD8-FE14-43E4-8B35-B8DD46C511A1}">
      <dgm:prSet/>
      <dgm:spPr/>
      <dgm:t>
        <a:bodyPr/>
        <a:lstStyle/>
        <a:p>
          <a:endParaRPr lang="ru-RU"/>
        </a:p>
      </dgm:t>
    </dgm:pt>
    <dgm:pt modelId="{50AE6690-E4A5-4E07-9814-1E9C9272F11C}" type="sibTrans" cxnId="{2BEE9CD8-FE14-43E4-8B35-B8DD46C511A1}">
      <dgm:prSet/>
      <dgm:spPr/>
      <dgm:t>
        <a:bodyPr/>
        <a:lstStyle/>
        <a:p>
          <a:endParaRPr lang="ru-RU"/>
        </a:p>
      </dgm:t>
    </dgm:pt>
    <dgm:pt modelId="{BBAE8D6F-B34D-47E0-BF1D-9009F09CA28A}">
      <dgm:prSet phldrT="[Текст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872D403D-2A84-4AE6-A835-812220CBCAB1}" type="parTrans" cxnId="{0A208AEF-BBC3-476A-8338-1171120EE4BE}">
      <dgm:prSet/>
      <dgm:spPr/>
      <dgm:t>
        <a:bodyPr/>
        <a:lstStyle/>
        <a:p>
          <a:endParaRPr lang="ru-RU"/>
        </a:p>
      </dgm:t>
    </dgm:pt>
    <dgm:pt modelId="{0BE2A5CD-AC5E-4056-8526-F4BFA19FC708}" type="sibTrans" cxnId="{0A208AEF-BBC3-476A-8338-1171120EE4BE}">
      <dgm:prSet/>
      <dgm:spPr/>
      <dgm:t>
        <a:bodyPr/>
        <a:lstStyle/>
        <a:p>
          <a:endParaRPr lang="ru-RU"/>
        </a:p>
      </dgm:t>
    </dgm:pt>
    <dgm:pt modelId="{AE55B43B-873D-4E8A-BF09-9B3CD8DA0898}">
      <dgm:prSet phldrT="[Текст]" phldr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82E518CE-052F-49AC-A491-C6F4DDD39E89}" type="parTrans" cxnId="{665F3D67-D129-4C70-B20C-7904635612F2}">
      <dgm:prSet/>
      <dgm:spPr/>
      <dgm:t>
        <a:bodyPr/>
        <a:lstStyle/>
        <a:p>
          <a:endParaRPr lang="ru-RU"/>
        </a:p>
      </dgm:t>
    </dgm:pt>
    <dgm:pt modelId="{3C8A98D4-B8A9-4D9F-B56C-27CE4A3A264F}" type="sibTrans" cxnId="{665F3D67-D129-4C70-B20C-7904635612F2}">
      <dgm:prSet/>
      <dgm:spPr/>
      <dgm:t>
        <a:bodyPr/>
        <a:lstStyle/>
        <a:p>
          <a:endParaRPr lang="ru-RU"/>
        </a:p>
      </dgm:t>
    </dgm:pt>
    <dgm:pt modelId="{68EC16A7-577F-46D1-BC52-6F35EEEDDAC1}">
      <dgm:prSet phldrT="[Текст]" phldr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55C7336F-7955-4937-9AA6-04E19C188EAD}" type="parTrans" cxnId="{1B1884A7-9A92-4789-A91A-898ABE28CDED}">
      <dgm:prSet/>
      <dgm:spPr/>
      <dgm:t>
        <a:bodyPr/>
        <a:lstStyle/>
        <a:p>
          <a:endParaRPr lang="ru-RU"/>
        </a:p>
      </dgm:t>
    </dgm:pt>
    <dgm:pt modelId="{403937DF-9496-4E00-AB3E-3960066DFCB8}" type="sibTrans" cxnId="{1B1884A7-9A92-4789-A91A-898ABE28CDED}">
      <dgm:prSet/>
      <dgm:spPr/>
      <dgm:t>
        <a:bodyPr/>
        <a:lstStyle/>
        <a:p>
          <a:endParaRPr lang="ru-RU"/>
        </a:p>
      </dgm:t>
    </dgm:pt>
    <dgm:pt modelId="{772C7002-DD11-49E3-8E6C-54C57023133C}">
      <dgm:prSet phldrT="[Текст]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40ADDC13-DF6B-40AC-9674-A0F0B28EDA99}" type="parTrans" cxnId="{333282FE-05EE-4C6B-824F-6A475A4079F4}">
      <dgm:prSet/>
      <dgm:spPr/>
      <dgm:t>
        <a:bodyPr/>
        <a:lstStyle/>
        <a:p>
          <a:endParaRPr lang="ru-RU"/>
        </a:p>
      </dgm:t>
    </dgm:pt>
    <dgm:pt modelId="{89478598-16B3-47D9-B46D-79EE3BBE4D6F}" type="sibTrans" cxnId="{333282FE-05EE-4C6B-824F-6A475A4079F4}">
      <dgm:prSet/>
      <dgm:spPr/>
      <dgm:t>
        <a:bodyPr/>
        <a:lstStyle/>
        <a:p>
          <a:endParaRPr lang="ru-RU"/>
        </a:p>
      </dgm:t>
    </dgm:pt>
    <dgm:pt modelId="{AC034A48-F27B-49DE-BC7D-E9BE4E6BD5A4}">
      <dgm:prSet phldrT="[Текст]" phldr="1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9D3AAA18-CA94-43EF-8971-839DA5DD83AB}" type="sibTrans" cxnId="{7DB1BFE9-B60E-4AB1-B150-A0F2E37B7842}">
      <dgm:prSet/>
      <dgm:spPr/>
      <dgm:t>
        <a:bodyPr/>
        <a:lstStyle/>
        <a:p>
          <a:endParaRPr lang="ru-RU"/>
        </a:p>
      </dgm:t>
    </dgm:pt>
    <dgm:pt modelId="{CF99809E-BE84-41CF-8126-DF810C82554B}" type="parTrans" cxnId="{7DB1BFE9-B60E-4AB1-B150-A0F2E37B7842}">
      <dgm:prSet/>
      <dgm:spPr/>
      <dgm:t>
        <a:bodyPr/>
        <a:lstStyle/>
        <a:p>
          <a:endParaRPr lang="ru-RU"/>
        </a:p>
      </dgm:t>
    </dgm:pt>
    <dgm:pt modelId="{8B3EA2D5-DC1E-4424-9FAD-30A22115568A}">
      <dgm:prSet phldrT="[Текст]" custT="1"/>
      <dgm:spPr/>
      <dgm:t>
        <a:bodyPr/>
        <a:lstStyle/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kk-KZ" sz="1600" b="1" dirty="0" smtClean="0">
              <a:latin typeface="Times New Roman" pitchFamily="18" charset="0"/>
              <a:cs typeface="Times New Roman" pitchFamily="18" charset="0"/>
            </a:rPr>
            <a:t> Көбіне оқушылар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BB296D25-0C91-4454-96B8-1ED11C4F610D}" type="parTrans" cxnId="{B32A6E2C-D645-4225-AF5E-FCE1B4DFB301}">
      <dgm:prSet/>
      <dgm:spPr/>
      <dgm:t>
        <a:bodyPr/>
        <a:lstStyle/>
        <a:p>
          <a:endParaRPr lang="ru-RU"/>
        </a:p>
      </dgm:t>
    </dgm:pt>
    <dgm:pt modelId="{83FCC584-2101-496E-8816-B7F9C09ABB9A}" type="sibTrans" cxnId="{B32A6E2C-D645-4225-AF5E-FCE1B4DFB301}">
      <dgm:prSet/>
      <dgm:spPr/>
      <dgm:t>
        <a:bodyPr/>
        <a:lstStyle/>
        <a:p>
          <a:endParaRPr lang="ru-RU"/>
        </a:p>
      </dgm:t>
    </dgm:pt>
    <dgm:pt modelId="{648702CA-C9C7-408B-9A66-09AE9846C65F}">
      <dgm:prSet phldrT="[Текст]" phldr="1" custScaleX="166872" custScaleY="171272" custLinFactY="73861" custLinFactNeighborX="-1835" custLinFactNeighborY="100000"/>
      <dgm:spPr/>
      <dgm:t>
        <a:bodyPr/>
        <a:lstStyle/>
        <a:p>
          <a:endParaRPr lang="ru-RU" dirty="0"/>
        </a:p>
      </dgm:t>
    </dgm:pt>
    <dgm:pt modelId="{DBCCDBCA-CB44-4AE0-BECA-A3191942A337}" type="sibTrans" cxnId="{A91EB85C-FD8C-43B5-845C-770DE763F005}">
      <dgm:prSet/>
      <dgm:spPr/>
      <dgm:t>
        <a:bodyPr/>
        <a:lstStyle/>
        <a:p>
          <a:endParaRPr lang="ru-RU"/>
        </a:p>
      </dgm:t>
    </dgm:pt>
    <dgm:pt modelId="{C9327DBB-2791-4D8C-A58D-B8CCC658FE32}" type="parTrans" cxnId="{A91EB85C-FD8C-43B5-845C-770DE763F005}">
      <dgm:prSet/>
      <dgm:spPr/>
      <dgm:t>
        <a:bodyPr/>
        <a:lstStyle/>
        <a:p>
          <a:endParaRPr lang="ru-RU"/>
        </a:p>
      </dgm:t>
    </dgm:pt>
    <dgm:pt modelId="{7B5030DD-643E-458B-A335-2783A7EFC02E}">
      <dgm:prSet phldrT="[Текст]" phldr="1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A79773DA-1F86-4AB6-9229-1056E3C48BA6}" type="sibTrans" cxnId="{2141F636-D513-42B8-872F-E4CF9FA4522F}">
      <dgm:prSet/>
      <dgm:spPr/>
      <dgm:t>
        <a:bodyPr/>
        <a:lstStyle/>
        <a:p>
          <a:endParaRPr lang="ru-RU"/>
        </a:p>
      </dgm:t>
    </dgm:pt>
    <dgm:pt modelId="{E5DECCC7-F856-40F3-A4F8-44514FF7B016}" type="parTrans" cxnId="{2141F636-D513-42B8-872F-E4CF9FA4522F}">
      <dgm:prSet/>
      <dgm:spPr/>
      <dgm:t>
        <a:bodyPr/>
        <a:lstStyle/>
        <a:p>
          <a:endParaRPr lang="ru-RU"/>
        </a:p>
      </dgm:t>
    </dgm:pt>
    <dgm:pt modelId="{F3A3888C-CECF-45D1-A6A7-F0FA73424766}">
      <dgm:prSet phldrT="[Текст]" custT="1"/>
      <dgm:spPr/>
      <dgm:t>
        <a:bodyPr/>
        <a:lstStyle/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kk-KZ" sz="1600" b="1" dirty="0" smtClean="0">
              <a:latin typeface="Times New Roman" pitchFamily="18" charset="0"/>
              <a:cs typeface="Times New Roman" pitchFamily="18" charset="0"/>
            </a:rPr>
            <a:t>Сабақ көбінесе “Қанеки, бүгінгі сабақта  кім жоқ?”, “Сабаққа дайынсыңдар ма?” т.б. күнделікті  бала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4DCBCE4F-7AFF-41A1-8562-AC51B6BE1675}" type="parTrans" cxnId="{51D71120-226F-4991-B83C-71AD6070EF06}">
      <dgm:prSet/>
      <dgm:spPr/>
      <dgm:t>
        <a:bodyPr/>
        <a:lstStyle/>
        <a:p>
          <a:endParaRPr lang="ru-RU"/>
        </a:p>
      </dgm:t>
    </dgm:pt>
    <dgm:pt modelId="{5EFC1B8E-8A6B-4E1C-B829-8091BCD1D3AA}" type="sibTrans" cxnId="{51D71120-226F-4991-B83C-71AD6070EF06}">
      <dgm:prSet/>
      <dgm:spPr/>
      <dgm:t>
        <a:bodyPr/>
        <a:lstStyle/>
        <a:p>
          <a:endParaRPr lang="ru-RU"/>
        </a:p>
      </dgm:t>
    </dgm:pt>
    <dgm:pt modelId="{3246B327-1538-4AAD-9842-C3D69509BC5A}">
      <dgm:prSet phldrT="[Текст]" custT="1"/>
      <dgm:spPr/>
      <dgm:t>
        <a:bodyPr/>
        <a:lstStyle/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kk-KZ" sz="1600" b="1" dirty="0" smtClean="0">
              <a:latin typeface="Times New Roman" pitchFamily="18" charset="0"/>
              <a:cs typeface="Times New Roman" pitchFamily="18" charset="0"/>
            </a:rPr>
            <a:t>Тыңдаушы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19BC74E2-E9F2-450D-8FF1-E1B3F1D3BADE}" type="parTrans" cxnId="{CCD0DF33-2ECF-4E52-AE8E-684330C9BC16}">
      <dgm:prSet/>
      <dgm:spPr/>
    </dgm:pt>
    <dgm:pt modelId="{FBFF93FE-11FF-4533-979F-2FF125803377}" type="sibTrans" cxnId="{CCD0DF33-2ECF-4E52-AE8E-684330C9BC16}">
      <dgm:prSet/>
      <dgm:spPr/>
    </dgm:pt>
    <dgm:pt modelId="{A7350EEA-9B2A-40AA-8E56-D0378BC7AAC8}">
      <dgm:prSet phldrT="[Текст]" custT="1"/>
      <dgm:spPr/>
      <dgm:t>
        <a:bodyPr/>
        <a:lstStyle/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kk-KZ" sz="1600" b="1" dirty="0" smtClean="0">
              <a:latin typeface="Times New Roman" pitchFamily="18" charset="0"/>
              <a:cs typeface="Times New Roman" pitchFamily="18" charset="0"/>
            </a:rPr>
            <a:t>Дайын білім алу-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8BF3DB3A-D960-4285-B1D6-42B7713975A9}" type="parTrans" cxnId="{AF24B99A-D491-40F7-8C48-AF2C975FA056}">
      <dgm:prSet/>
      <dgm:spPr/>
    </dgm:pt>
    <dgm:pt modelId="{44CB7AFB-70EE-4D17-BEA4-AADF2C87CA39}" type="sibTrans" cxnId="{AF24B99A-D491-40F7-8C48-AF2C975FA056}">
      <dgm:prSet/>
      <dgm:spPr/>
    </dgm:pt>
    <dgm:pt modelId="{9F843B0F-C9B0-4CBC-BA2A-2D742379ECFE}">
      <dgm:prSet phldrT="[Текст]" custT="1"/>
      <dgm:spPr/>
      <dgm:t>
        <a:bodyPr/>
        <a:lstStyle/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kk-KZ" sz="1600" b="1" dirty="0" smtClean="0">
              <a:latin typeface="Times New Roman" pitchFamily="18" charset="0"/>
              <a:cs typeface="Times New Roman" pitchFamily="18" charset="0"/>
            </a:rPr>
            <a:t>шы, 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6F7B1BA5-6D3F-4008-9677-89AF134F18F3}" type="parTrans" cxnId="{DB4EB04C-E1E8-4E96-BB83-D460D3848CAB}">
      <dgm:prSet/>
      <dgm:spPr/>
    </dgm:pt>
    <dgm:pt modelId="{B88F22BD-C29F-409A-B9B0-6CE965A74808}" type="sibTrans" cxnId="{DB4EB04C-E1E8-4E96-BB83-D460D3848CAB}">
      <dgm:prSet/>
      <dgm:spPr/>
    </dgm:pt>
    <dgm:pt modelId="{83E2CBD3-3DBD-4166-AC10-DB7BFF14AE87}">
      <dgm:prSet phldrT="[Текст]" custT="1"/>
      <dgm:spPr/>
      <dgm:t>
        <a:bodyPr/>
        <a:lstStyle/>
        <a:p>
          <a:r>
            <a:rPr lang="kk-KZ" sz="1600" b="1" baseline="0" dirty="0" smtClean="0">
              <a:latin typeface="Times New Roman" pitchFamily="18" charset="0"/>
              <a:cs typeface="Times New Roman" pitchFamily="18" charset="0"/>
            </a:rPr>
            <a:t>        Рефлексия жасауға</a:t>
          </a:r>
        </a:p>
      </dgm:t>
    </dgm:pt>
    <dgm:pt modelId="{8C2887A3-4BAE-4461-8D33-E0478D8314F8}" type="parTrans" cxnId="{61EA0E9A-1967-40A2-9AAD-AC818CB613B5}">
      <dgm:prSet/>
      <dgm:spPr/>
      <dgm:t>
        <a:bodyPr/>
        <a:lstStyle/>
        <a:p>
          <a:endParaRPr lang="ru-RU"/>
        </a:p>
      </dgm:t>
    </dgm:pt>
    <dgm:pt modelId="{A282E6FE-6E07-403A-953C-554F37A23F82}" type="sibTrans" cxnId="{61EA0E9A-1967-40A2-9AAD-AC818CB613B5}">
      <dgm:prSet/>
      <dgm:spPr/>
      <dgm:t>
        <a:bodyPr/>
        <a:lstStyle/>
        <a:p>
          <a:endParaRPr lang="ru-RU"/>
        </a:p>
      </dgm:t>
    </dgm:pt>
    <dgm:pt modelId="{F9099315-4155-48A4-846C-A3A7351EB418}">
      <dgm:prSet phldrT="[Текст]" custT="1"/>
      <dgm:spPr/>
      <dgm:t>
        <a:bodyPr/>
        <a:lstStyle/>
        <a:p>
          <a:r>
            <a:rPr lang="kk-KZ" sz="1600" b="1" baseline="0" dirty="0" smtClean="0">
              <a:latin typeface="Times New Roman" pitchFamily="18" charset="0"/>
              <a:cs typeface="Times New Roman" pitchFamily="18" charset="0"/>
            </a:rPr>
            <a:t>           Тәуелсіз оқушы</a:t>
          </a:r>
          <a:endParaRPr lang="ru-RU" sz="1600" b="1" baseline="0" dirty="0">
            <a:latin typeface="Times New Roman" pitchFamily="18" charset="0"/>
            <a:cs typeface="Times New Roman" pitchFamily="18" charset="0"/>
          </a:endParaRPr>
        </a:p>
      </dgm:t>
    </dgm:pt>
    <dgm:pt modelId="{C06C6C32-AF01-4496-A602-9749068921EF}" type="parTrans" cxnId="{E18524BC-EF0E-4693-B0E7-BE868F9DCB69}">
      <dgm:prSet/>
      <dgm:spPr/>
      <dgm:t>
        <a:bodyPr/>
        <a:lstStyle/>
        <a:p>
          <a:endParaRPr lang="ru-RU"/>
        </a:p>
      </dgm:t>
    </dgm:pt>
    <dgm:pt modelId="{D688041F-73CA-43FB-93BA-826FE8A77D43}" type="sibTrans" cxnId="{E18524BC-EF0E-4693-B0E7-BE868F9DCB69}">
      <dgm:prSet/>
      <dgm:spPr/>
      <dgm:t>
        <a:bodyPr/>
        <a:lstStyle/>
        <a:p>
          <a:endParaRPr lang="ru-RU"/>
        </a:p>
      </dgm:t>
    </dgm:pt>
    <dgm:pt modelId="{396CDB50-B380-4E5D-BB50-D61BCF590E26}">
      <dgm:prSet phldrT="[Текст]" custT="1"/>
      <dgm:spPr/>
      <dgm:t>
        <a:bodyPr/>
        <a:lstStyle/>
        <a:p>
          <a:r>
            <a:rPr lang="kk-KZ" sz="1400" b="1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dirty="0"/>
        </a:p>
      </dgm:t>
    </dgm:pt>
    <dgm:pt modelId="{467F9C09-43BC-4DFD-9813-F547BCA30ADB}" type="parTrans" cxnId="{DB19B204-BD45-4A47-AC2F-F4CEF9566C8E}">
      <dgm:prSet/>
      <dgm:spPr/>
    </dgm:pt>
    <dgm:pt modelId="{359E0015-FF11-45EB-A65C-5D6D4A23AA86}" type="sibTrans" cxnId="{DB19B204-BD45-4A47-AC2F-F4CEF9566C8E}">
      <dgm:prSet/>
      <dgm:spPr/>
    </dgm:pt>
    <dgm:pt modelId="{90A3653B-1151-4DCA-A2AE-36F88F77751D}">
      <dgm:prSet phldrT="[Текст]" custT="1"/>
      <dgm:spPr/>
      <dgm:t>
        <a:bodyPr/>
        <a:lstStyle/>
        <a:p>
          <a:r>
            <a:rPr lang="kk-KZ" sz="1600" b="1" baseline="0" dirty="0" smtClean="0">
              <a:latin typeface="Times New Roman" pitchFamily="18" charset="0"/>
              <a:cs typeface="Times New Roman" pitchFamily="18" charset="0"/>
            </a:rPr>
            <a:t>Ынтымақтастық ахуал қалыптастыру, топқа бөлуден,</a:t>
          </a:r>
          <a:endParaRPr lang="ru-RU" sz="1600" b="1" baseline="0" dirty="0">
            <a:latin typeface="Times New Roman" pitchFamily="18" charset="0"/>
            <a:cs typeface="Times New Roman" pitchFamily="18" charset="0"/>
          </a:endParaRPr>
        </a:p>
      </dgm:t>
    </dgm:pt>
    <dgm:pt modelId="{3CBF54E0-6697-400E-8392-CD6139EB5E66}" type="parTrans" cxnId="{7FD99E9D-22E5-4BC8-8892-017F60CCCFAD}">
      <dgm:prSet/>
      <dgm:spPr/>
    </dgm:pt>
    <dgm:pt modelId="{E3B838DD-4BD5-496E-B816-2494088BA3D9}" type="sibTrans" cxnId="{7FD99E9D-22E5-4BC8-8892-017F60CCCFAD}">
      <dgm:prSet/>
      <dgm:spPr/>
    </dgm:pt>
    <dgm:pt modelId="{2603BB20-2AD7-4DD7-997E-007EAB346E8C}">
      <dgm:prSet phldrT="[Текст]" custT="1"/>
      <dgm:spPr/>
      <dgm:t>
        <a:bodyPr/>
        <a:lstStyle/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kk-KZ" sz="1600" b="1" dirty="0" smtClean="0">
              <a:latin typeface="Times New Roman" pitchFamily="18" charset="0"/>
              <a:cs typeface="Times New Roman" pitchFamily="18" charset="0"/>
            </a:rPr>
            <a:t> санасына жаттанды сөздермен басталады.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52DC1DE0-5B35-495D-A786-6E0FC66CBF66}" type="parTrans" cxnId="{FD93E640-14E8-4661-BF14-1559C73609E3}">
      <dgm:prSet/>
      <dgm:spPr/>
    </dgm:pt>
    <dgm:pt modelId="{B74CA8B7-2E04-460D-ACBD-441D87E99919}" type="sibTrans" cxnId="{FD93E640-14E8-4661-BF14-1559C73609E3}">
      <dgm:prSet/>
      <dgm:spPr/>
    </dgm:pt>
    <dgm:pt modelId="{1B14A54A-AA8A-4973-840E-571774302E7B}">
      <dgm:prSet phldrT="[Текст]" custT="1"/>
      <dgm:spPr/>
      <dgm:t>
        <a:bodyPr/>
        <a:lstStyle/>
        <a:p>
          <a:r>
            <a:rPr lang="kk-KZ" sz="1600" b="1" baseline="0" dirty="0" smtClean="0">
              <a:latin typeface="Times New Roman" pitchFamily="18" charset="0"/>
              <a:cs typeface="Times New Roman" pitchFamily="18" charset="0"/>
            </a:rPr>
            <a:t>         Өзін-өзі реттеуші </a:t>
          </a:r>
        </a:p>
      </dgm:t>
    </dgm:pt>
    <dgm:pt modelId="{75172322-60AD-4318-85FC-9B057E933E81}" type="parTrans" cxnId="{B68B23F1-B71E-4B25-BF54-D998C8C9B921}">
      <dgm:prSet/>
      <dgm:spPr/>
    </dgm:pt>
    <dgm:pt modelId="{4170ED05-2F52-467A-A634-54F54EE5A4B1}" type="sibTrans" cxnId="{B68B23F1-B71E-4B25-BF54-D998C8C9B921}">
      <dgm:prSet/>
      <dgm:spPr/>
    </dgm:pt>
    <dgm:pt modelId="{1F0E52E8-935E-4443-B4CE-5DBDA3F46C4D}">
      <dgm:prSet phldrT="[Текст]" custT="1"/>
      <dgm:spPr/>
      <dgm:t>
        <a:bodyPr/>
        <a:lstStyle/>
        <a:p>
          <a:endParaRPr lang="ru-RU" sz="1600" b="1" baseline="0" dirty="0">
            <a:latin typeface="Times New Roman" pitchFamily="18" charset="0"/>
            <a:cs typeface="Times New Roman" pitchFamily="18" charset="0"/>
          </a:endParaRPr>
        </a:p>
      </dgm:t>
    </dgm:pt>
    <dgm:pt modelId="{091E4DCF-1509-478A-860B-29E12E06FE57}" type="parTrans" cxnId="{71E602BF-0EE0-40F8-A566-519AEDD6C087}">
      <dgm:prSet/>
      <dgm:spPr/>
    </dgm:pt>
    <dgm:pt modelId="{E1B7661E-753C-41A4-8254-9B2CA6652585}" type="sibTrans" cxnId="{71E602BF-0EE0-40F8-A566-519AEDD6C087}">
      <dgm:prSet/>
      <dgm:spPr/>
    </dgm:pt>
    <dgm:pt modelId="{F66DED8E-FB49-4639-AEC5-D0508272B748}">
      <dgm:prSet phldrT="[Текст]" custT="1"/>
      <dgm:spPr/>
      <dgm:t>
        <a:bodyPr/>
        <a:lstStyle/>
        <a:p>
          <a:r>
            <a:rPr lang="kk-KZ" sz="1600" b="1" baseline="0" dirty="0" smtClean="0">
              <a:latin typeface="Times New Roman" pitchFamily="18" charset="0"/>
              <a:cs typeface="Times New Roman" pitchFamily="18" charset="0"/>
            </a:rPr>
            <a:t>Көңіл күйлерің қалай? деген  сияқты жағымды сұрақтармен басталады.</a:t>
          </a:r>
          <a:endParaRPr lang="ru-RU" sz="1600" b="1" baseline="0" dirty="0">
            <a:latin typeface="Times New Roman" pitchFamily="18" charset="0"/>
            <a:cs typeface="Times New Roman" pitchFamily="18" charset="0"/>
          </a:endParaRPr>
        </a:p>
      </dgm:t>
    </dgm:pt>
    <dgm:pt modelId="{E5A4F0A4-98B2-4D90-90ED-57C3B8866270}" type="parTrans" cxnId="{B8D7F218-344E-4B17-9A45-1170033BF40C}">
      <dgm:prSet/>
      <dgm:spPr/>
    </dgm:pt>
    <dgm:pt modelId="{45180359-3809-4B22-9C0D-A5802BC82822}" type="sibTrans" cxnId="{B8D7F218-344E-4B17-9A45-1170033BF40C}">
      <dgm:prSet/>
      <dgm:spPr/>
    </dgm:pt>
    <dgm:pt modelId="{3DEDC5FC-17BE-4D03-A582-4B5498DE5CCE}">
      <dgm:prSet phldrT="[Текст]" custT="1"/>
      <dgm:spPr/>
      <dgm:t>
        <a:bodyPr/>
        <a:lstStyle/>
        <a:p>
          <a:r>
            <a:rPr lang="kk-KZ" sz="1600" b="1" baseline="0" dirty="0" smtClean="0">
              <a:latin typeface="Times New Roman" pitchFamily="18" charset="0"/>
              <a:cs typeface="Times New Roman" pitchFamily="18" charset="0"/>
            </a:rPr>
            <a:t>       Өзі ақпаратты</a:t>
          </a:r>
          <a:endParaRPr lang="ru-RU" sz="1600" b="1" baseline="0" dirty="0">
            <a:latin typeface="Times New Roman" pitchFamily="18" charset="0"/>
            <a:cs typeface="Times New Roman" pitchFamily="18" charset="0"/>
          </a:endParaRPr>
        </a:p>
      </dgm:t>
    </dgm:pt>
    <dgm:pt modelId="{BDB9C0AC-D0B1-4C24-B7FD-E6000429C75D}" type="parTrans" cxnId="{CC2E86DE-1176-4E9B-AF94-412004A6AA92}">
      <dgm:prSet/>
      <dgm:spPr/>
    </dgm:pt>
    <dgm:pt modelId="{E7877970-38CE-4B2F-89AA-8C1AD9515FE6}" type="sibTrans" cxnId="{CC2E86DE-1176-4E9B-AF94-412004A6AA92}">
      <dgm:prSet/>
      <dgm:spPr/>
    </dgm:pt>
    <dgm:pt modelId="{23FFC659-B977-4AEF-9B98-6CB8D5F8DD90}">
      <dgm:prSet phldrT="[Текст]" custT="1"/>
      <dgm:spPr/>
      <dgm:t>
        <a:bodyPr/>
        <a:lstStyle/>
        <a:p>
          <a:r>
            <a:rPr lang="kk-KZ" sz="1600" b="1" baseline="0" dirty="0" smtClean="0">
              <a:latin typeface="Times New Roman" pitchFamily="18" charset="0"/>
              <a:cs typeface="Times New Roman" pitchFamily="18" charset="0"/>
            </a:rPr>
            <a:t>       ізденуші;</a:t>
          </a:r>
          <a:endParaRPr lang="ru-RU" sz="1600" b="1" baseline="0" dirty="0">
            <a:latin typeface="Times New Roman" pitchFamily="18" charset="0"/>
            <a:cs typeface="Times New Roman" pitchFamily="18" charset="0"/>
          </a:endParaRPr>
        </a:p>
      </dgm:t>
    </dgm:pt>
    <dgm:pt modelId="{412CF286-F052-46DE-9C4F-19EA75DCD013}" type="parTrans" cxnId="{C4F78491-B7BB-4EEA-9919-ABE2CA891E0E}">
      <dgm:prSet/>
      <dgm:spPr/>
    </dgm:pt>
    <dgm:pt modelId="{71FD489A-9EF7-4F81-83A9-6B91EEE97519}" type="sibTrans" cxnId="{C4F78491-B7BB-4EEA-9919-ABE2CA891E0E}">
      <dgm:prSet/>
      <dgm:spPr/>
    </dgm:pt>
    <dgm:pt modelId="{55CD3A7B-62D8-47DB-9125-BCD273D0715D}">
      <dgm:prSet phldrT="[Текст]" custT="1"/>
      <dgm:spPr/>
      <dgm:t>
        <a:bodyPr/>
        <a:lstStyle/>
        <a:p>
          <a:r>
            <a:rPr lang="kk-KZ" sz="1600" b="1" baseline="0" dirty="0" smtClean="0">
              <a:latin typeface="Times New Roman" pitchFamily="18" charset="0"/>
              <a:cs typeface="Times New Roman" pitchFamily="18" charset="0"/>
            </a:rPr>
            <a:t>              қабілетті</a:t>
          </a:r>
        </a:p>
      </dgm:t>
    </dgm:pt>
    <dgm:pt modelId="{74A8BF5D-80CA-4EE3-AC89-6EF8A9EA1577}" type="parTrans" cxnId="{F386E414-F487-40E3-A984-8A3188F86214}">
      <dgm:prSet/>
      <dgm:spPr/>
    </dgm:pt>
    <dgm:pt modelId="{EA57A8CC-B4C3-4CBC-AAAD-7B92FBC4C60A}" type="sibTrans" cxnId="{F386E414-F487-40E3-A984-8A3188F86214}">
      <dgm:prSet/>
      <dgm:spPr/>
    </dgm:pt>
    <dgm:pt modelId="{574AD611-B838-44A8-8F65-68EF99A09580}">
      <dgm:prSet phldrT="[Текст]" custT="1"/>
      <dgm:spPr/>
      <dgm:t>
        <a:bodyPr/>
        <a:lstStyle/>
        <a:p>
          <a:endParaRPr lang="ru-RU" sz="1600" b="1" baseline="0" dirty="0">
            <a:latin typeface="Times New Roman" pitchFamily="18" charset="0"/>
            <a:cs typeface="Times New Roman" pitchFamily="18" charset="0"/>
          </a:endParaRPr>
        </a:p>
      </dgm:t>
    </dgm:pt>
    <dgm:pt modelId="{3BFC5844-64A1-404B-A85B-43CED6D36B4C}" type="parTrans" cxnId="{D192FB82-97A1-487A-8249-6C82AF67AFEE}">
      <dgm:prSet/>
      <dgm:spPr/>
    </dgm:pt>
    <dgm:pt modelId="{48CA9E05-ACD4-462B-921C-E67EF5BD456B}" type="sibTrans" cxnId="{D192FB82-97A1-487A-8249-6C82AF67AFEE}">
      <dgm:prSet/>
      <dgm:spPr/>
    </dgm:pt>
    <dgm:pt modelId="{6DA0FCAC-3691-4F4A-AED5-9C26F8EEAB4A}">
      <dgm:prSet phldrT="[Текст]" custT="1"/>
      <dgm:spPr/>
      <dgm:t>
        <a:bodyPr/>
        <a:lstStyle/>
        <a:p>
          <a:endParaRPr lang="ru-RU" sz="1600" b="1" baseline="0" dirty="0">
            <a:latin typeface="Times New Roman" pitchFamily="18" charset="0"/>
            <a:cs typeface="Times New Roman" pitchFamily="18" charset="0"/>
          </a:endParaRPr>
        </a:p>
      </dgm:t>
    </dgm:pt>
    <dgm:pt modelId="{1A022A50-FDF4-4E36-9B2A-45913D7FD442}" type="parTrans" cxnId="{B61D57E4-DF81-4013-96F0-A6A5494B1D38}">
      <dgm:prSet/>
      <dgm:spPr/>
    </dgm:pt>
    <dgm:pt modelId="{5128B6F0-3603-4D30-A742-0EDC298DA14F}" type="sibTrans" cxnId="{B61D57E4-DF81-4013-96F0-A6A5494B1D38}">
      <dgm:prSet/>
      <dgm:spPr/>
    </dgm:pt>
    <dgm:pt modelId="{8C1F241E-F73B-423E-AF41-3DDDB6ACA084}">
      <dgm:prSet phldrT="[Текст]" custT="1"/>
      <dgm:spPr/>
      <dgm:t>
        <a:bodyPr/>
        <a:lstStyle/>
        <a:p>
          <a:endParaRPr lang="ru-RU" sz="1600" b="1" baseline="0" dirty="0">
            <a:latin typeface="Times New Roman" pitchFamily="18" charset="0"/>
            <a:cs typeface="Times New Roman" pitchFamily="18" charset="0"/>
          </a:endParaRPr>
        </a:p>
      </dgm:t>
    </dgm:pt>
    <dgm:pt modelId="{8CAD5916-E27C-48EE-94E6-10B513FE610D}" type="parTrans" cxnId="{4207F24D-4DC2-4107-A6EA-741ECA2BE6D3}">
      <dgm:prSet/>
      <dgm:spPr/>
    </dgm:pt>
    <dgm:pt modelId="{5BF79B7B-D8F5-403E-BE0A-B33CE478C6FD}" type="sibTrans" cxnId="{4207F24D-4DC2-4107-A6EA-741ECA2BE6D3}">
      <dgm:prSet/>
      <dgm:spPr/>
    </dgm:pt>
    <dgm:pt modelId="{1ADC1A2D-EE87-4696-800E-EB009B6CDEB4}">
      <dgm:prSet phldrT="[Текст]" custT="1"/>
      <dgm:spPr/>
      <dgm:t>
        <a:bodyPr/>
        <a:lstStyle/>
        <a:p>
          <a:endParaRPr lang="ru-RU" sz="1600" b="1" baseline="0" dirty="0">
            <a:latin typeface="Times New Roman" pitchFamily="18" charset="0"/>
            <a:cs typeface="Times New Roman" pitchFamily="18" charset="0"/>
          </a:endParaRPr>
        </a:p>
      </dgm:t>
    </dgm:pt>
    <dgm:pt modelId="{7B5E5CC3-7B19-4259-914A-2E53CC332C4D}" type="parTrans" cxnId="{7D800BFF-63BD-41F3-800F-0C214074EAA5}">
      <dgm:prSet/>
      <dgm:spPr/>
    </dgm:pt>
    <dgm:pt modelId="{8057010E-1241-47AA-86D4-2E0628087304}" type="sibTrans" cxnId="{7D800BFF-63BD-41F3-800F-0C214074EAA5}">
      <dgm:prSet/>
      <dgm:spPr/>
    </dgm:pt>
    <dgm:pt modelId="{8C12E832-7E0C-4FB7-9FDA-736ECCAA17EA}">
      <dgm:prSet phldrT="[Текст]" custT="1"/>
      <dgm:spPr/>
      <dgm:t>
        <a:bodyPr/>
        <a:lstStyle/>
        <a:p>
          <a:endParaRPr lang="ru-RU" sz="1600" b="1" baseline="0" dirty="0">
            <a:latin typeface="Times New Roman" pitchFamily="18" charset="0"/>
            <a:cs typeface="Times New Roman" pitchFamily="18" charset="0"/>
          </a:endParaRPr>
        </a:p>
      </dgm:t>
    </dgm:pt>
    <dgm:pt modelId="{028C2899-37AB-4745-B2DB-D2422A90D50F}" type="parTrans" cxnId="{E31A1A4E-48E7-4A15-9A33-DE96D67441E6}">
      <dgm:prSet/>
      <dgm:spPr/>
    </dgm:pt>
    <dgm:pt modelId="{3CC21CED-0FF9-4C2D-8139-9C4521345583}" type="sibTrans" cxnId="{E31A1A4E-48E7-4A15-9A33-DE96D67441E6}">
      <dgm:prSet/>
      <dgm:spPr/>
    </dgm:pt>
    <dgm:pt modelId="{4B4B1451-E145-4699-A40E-433DF88585D5}" type="pres">
      <dgm:prSet presAssocID="{D6A84CEE-4CAE-4561-A65A-8FC844841A0F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D3EBD62-998D-4BBA-8C14-D2D3473D9FC4}" type="pres">
      <dgm:prSet presAssocID="{D6A84CEE-4CAE-4561-A65A-8FC844841A0F}" presName="children" presStyleCnt="0"/>
      <dgm:spPr/>
    </dgm:pt>
    <dgm:pt modelId="{E3789D06-3AD1-4EFC-87C3-65D0CB0CE0C8}" type="pres">
      <dgm:prSet presAssocID="{D6A84CEE-4CAE-4561-A65A-8FC844841A0F}" presName="child1group" presStyleCnt="0"/>
      <dgm:spPr/>
    </dgm:pt>
    <dgm:pt modelId="{BB08B6E6-590A-4114-9852-204600663EE1}" type="pres">
      <dgm:prSet presAssocID="{D6A84CEE-4CAE-4561-A65A-8FC844841A0F}" presName="child1" presStyleLbl="bgAcc1" presStyleIdx="0" presStyleCnt="4" custScaleX="174374" custScaleY="183445" custLinFactNeighborX="-13486" custLinFactNeighborY="22842"/>
      <dgm:spPr/>
      <dgm:t>
        <a:bodyPr/>
        <a:lstStyle/>
        <a:p>
          <a:endParaRPr lang="ru-RU"/>
        </a:p>
      </dgm:t>
    </dgm:pt>
    <dgm:pt modelId="{21213051-2161-4A64-B3FF-8F03F6DB3E0A}" type="pres">
      <dgm:prSet presAssocID="{D6A84CEE-4CAE-4561-A65A-8FC844841A0F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C0C70D-28C5-4328-BA15-44C4F922623C}" type="pres">
      <dgm:prSet presAssocID="{D6A84CEE-4CAE-4561-A65A-8FC844841A0F}" presName="child2group" presStyleCnt="0"/>
      <dgm:spPr/>
    </dgm:pt>
    <dgm:pt modelId="{450635D1-CD69-49DB-BE58-0BDDBE262EF7}" type="pres">
      <dgm:prSet presAssocID="{D6A84CEE-4CAE-4561-A65A-8FC844841A0F}" presName="child2" presStyleLbl="bgAcc1" presStyleIdx="1" presStyleCnt="4" custScaleX="142737" custScaleY="179086" custLinFactNeighborX="10103" custLinFactNeighborY="22572"/>
      <dgm:spPr/>
      <dgm:t>
        <a:bodyPr/>
        <a:lstStyle/>
        <a:p>
          <a:endParaRPr lang="ru-RU"/>
        </a:p>
      </dgm:t>
    </dgm:pt>
    <dgm:pt modelId="{8CC00BFE-84E8-4B87-AA00-B59BDB3F7E8A}" type="pres">
      <dgm:prSet presAssocID="{D6A84CEE-4CAE-4561-A65A-8FC844841A0F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8E929B-1E52-4FF2-88A9-5569E53F836B}" type="pres">
      <dgm:prSet presAssocID="{D6A84CEE-4CAE-4561-A65A-8FC844841A0F}" presName="child3group" presStyleCnt="0"/>
      <dgm:spPr/>
    </dgm:pt>
    <dgm:pt modelId="{1037F0E6-D68E-4986-8152-5C7153460556}" type="pres">
      <dgm:prSet presAssocID="{D6A84CEE-4CAE-4561-A65A-8FC844841A0F}" presName="child3" presStyleLbl="bgAcc1" presStyleIdx="2" presStyleCnt="4" custScaleX="166354" custScaleY="156111" custLinFactNeighborX="2302" custLinFactNeighborY="-31058"/>
      <dgm:spPr/>
      <dgm:t>
        <a:bodyPr/>
        <a:lstStyle/>
        <a:p>
          <a:endParaRPr lang="ru-RU"/>
        </a:p>
      </dgm:t>
    </dgm:pt>
    <dgm:pt modelId="{F33F5A91-413E-425C-A05C-C356048E09A4}" type="pres">
      <dgm:prSet presAssocID="{D6A84CEE-4CAE-4561-A65A-8FC844841A0F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E33D05-C22F-4F46-849F-B6F7F6BD924C}" type="pres">
      <dgm:prSet presAssocID="{D6A84CEE-4CAE-4561-A65A-8FC844841A0F}" presName="child4group" presStyleCnt="0"/>
      <dgm:spPr/>
    </dgm:pt>
    <dgm:pt modelId="{AE665254-ECA4-4F61-904C-096413D9C8B8}" type="pres">
      <dgm:prSet presAssocID="{D6A84CEE-4CAE-4561-A65A-8FC844841A0F}" presName="child4" presStyleLbl="bgAcc1" presStyleIdx="3" presStyleCnt="4" custScaleX="169535" custScaleY="159423" custLinFactNeighborX="-584" custLinFactNeighborY="-32714"/>
      <dgm:spPr/>
      <dgm:t>
        <a:bodyPr/>
        <a:lstStyle/>
        <a:p>
          <a:endParaRPr lang="ru-RU"/>
        </a:p>
      </dgm:t>
    </dgm:pt>
    <dgm:pt modelId="{EB6A322A-6B4B-474E-82F9-04EBBFBD7939}" type="pres">
      <dgm:prSet presAssocID="{D6A84CEE-4CAE-4561-A65A-8FC844841A0F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CD7456-15A3-4A13-9E1A-344156341C6E}" type="pres">
      <dgm:prSet presAssocID="{D6A84CEE-4CAE-4561-A65A-8FC844841A0F}" presName="childPlaceholder" presStyleCnt="0"/>
      <dgm:spPr/>
    </dgm:pt>
    <dgm:pt modelId="{1C3A2164-72DD-4C34-BFC0-E81770AD2164}" type="pres">
      <dgm:prSet presAssocID="{D6A84CEE-4CAE-4561-A65A-8FC844841A0F}" presName="circle" presStyleCnt="0"/>
      <dgm:spPr/>
    </dgm:pt>
    <dgm:pt modelId="{221AE469-EF9D-4C53-B59C-3F42934615B2}" type="pres">
      <dgm:prSet presAssocID="{D6A84CEE-4CAE-4561-A65A-8FC844841A0F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2F243E-6250-4197-85DD-0C1520C76FA3}" type="pres">
      <dgm:prSet presAssocID="{D6A84CEE-4CAE-4561-A65A-8FC844841A0F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CDDFAC-5F9A-4B74-87C1-9C824A029EE7}" type="pres">
      <dgm:prSet presAssocID="{D6A84CEE-4CAE-4561-A65A-8FC844841A0F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C0FF3C-3555-4F80-AF28-778EDB3FEC92}" type="pres">
      <dgm:prSet presAssocID="{D6A84CEE-4CAE-4561-A65A-8FC844841A0F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D46EC1-5C45-4247-92AC-A1B2C361284A}" type="pres">
      <dgm:prSet presAssocID="{D6A84CEE-4CAE-4561-A65A-8FC844841A0F}" presName="quadrantPlaceholder" presStyleCnt="0"/>
      <dgm:spPr/>
    </dgm:pt>
    <dgm:pt modelId="{F2597A82-1E23-452A-BB75-A6CEF7B643AF}" type="pres">
      <dgm:prSet presAssocID="{D6A84CEE-4CAE-4561-A65A-8FC844841A0F}" presName="center1" presStyleLbl="fgShp" presStyleIdx="0" presStyleCnt="2"/>
      <dgm:spPr/>
    </dgm:pt>
    <dgm:pt modelId="{6DCE0394-6769-4E29-ACB4-28E3D415A910}" type="pres">
      <dgm:prSet presAssocID="{D6A84CEE-4CAE-4561-A65A-8FC844841A0F}" presName="center2" presStyleLbl="fgShp" presStyleIdx="1" presStyleCnt="2"/>
      <dgm:spPr/>
    </dgm:pt>
  </dgm:ptLst>
  <dgm:cxnLst>
    <dgm:cxn modelId="{A1988DED-8332-4A3A-A3AF-71D8AA7CFED1}" type="presOf" srcId="{1F0E52E8-935E-4443-B4CE-5DBDA3F46C4D}" destId="{8CC00BFE-84E8-4B87-AA00-B59BDB3F7E8A}" srcOrd="1" destOrd="0" presId="urn:microsoft.com/office/officeart/2005/8/layout/cycle4"/>
    <dgm:cxn modelId="{FD1F3E90-2EDF-4AD9-A306-ECF55B563C29}" type="presOf" srcId="{396CDB50-B380-4E5D-BB50-D61BCF590E26}" destId="{8CC00BFE-84E8-4B87-AA00-B59BDB3F7E8A}" srcOrd="1" destOrd="14" presId="urn:microsoft.com/office/officeart/2005/8/layout/cycle4"/>
    <dgm:cxn modelId="{2EFF94E0-B50F-425D-90C5-6D14D23D2B4E}" type="presOf" srcId="{A7350EEA-9B2A-40AA-8E56-D0378BC7AAC8}" destId="{21213051-2161-4A64-B3FF-8F03F6DB3E0A}" srcOrd="1" destOrd="5" presId="urn:microsoft.com/office/officeart/2005/8/layout/cycle4"/>
    <dgm:cxn modelId="{9393B22A-0282-4E06-961E-ADFC1F12D517}" type="presOf" srcId="{7B5030DD-643E-458B-A335-2783A7EFC02E}" destId="{AE665254-ECA4-4F61-904C-096413D9C8B8}" srcOrd="0" destOrd="0" presId="urn:microsoft.com/office/officeart/2005/8/layout/cycle4"/>
    <dgm:cxn modelId="{1A6BE5B4-9BD8-489C-B80D-282F8460ED30}" type="presOf" srcId="{2603BB20-2AD7-4DD7-997E-007EAB346E8C}" destId="{BB08B6E6-590A-4114-9852-204600663EE1}" srcOrd="0" destOrd="2" presId="urn:microsoft.com/office/officeart/2005/8/layout/cycle4"/>
    <dgm:cxn modelId="{F67ABD5D-4324-4314-876F-1391FC1F0415}" type="presOf" srcId="{F3A3888C-CECF-45D1-A6A7-F0FA73424766}" destId="{21213051-2161-4A64-B3FF-8F03F6DB3E0A}" srcOrd="1" destOrd="1" presId="urn:microsoft.com/office/officeart/2005/8/layout/cycle4"/>
    <dgm:cxn modelId="{2863D509-6623-47E5-99C5-AA23A321BE1E}" type="presOf" srcId="{8C12E832-7E0C-4FB7-9FDA-736ECCAA17EA}" destId="{8CC00BFE-84E8-4B87-AA00-B59BDB3F7E8A}" srcOrd="1" destOrd="11" presId="urn:microsoft.com/office/officeart/2005/8/layout/cycle4"/>
    <dgm:cxn modelId="{02D43DA5-2571-49EE-B0BF-F33017A078AA}" type="presOf" srcId="{A7350EEA-9B2A-40AA-8E56-D0378BC7AAC8}" destId="{BB08B6E6-590A-4114-9852-204600663EE1}" srcOrd="0" destOrd="5" presId="urn:microsoft.com/office/officeart/2005/8/layout/cycle4"/>
    <dgm:cxn modelId="{7D800BFF-63BD-41F3-800F-0C214074EAA5}" srcId="{BBAE8D6F-B34D-47E0-BF1D-9009F09CA28A}" destId="{1ADC1A2D-EE87-4696-800E-EB009B6CDEB4}" srcOrd="10" destOrd="0" parTransId="{7B5E5CC3-7B19-4259-914A-2E53CC332C4D}" sibTransId="{8057010E-1241-47AA-86D4-2E0628087304}"/>
    <dgm:cxn modelId="{4029543D-F6E1-4BC0-911F-848FF5675BB9}" type="presOf" srcId="{9F843B0F-C9B0-4CBC-BA2A-2D742379ECFE}" destId="{BB08B6E6-590A-4114-9852-204600663EE1}" srcOrd="0" destOrd="6" presId="urn:microsoft.com/office/officeart/2005/8/layout/cycle4"/>
    <dgm:cxn modelId="{B4E2C843-13AD-4366-B443-CE21EDDF1D2B}" type="presOf" srcId="{9F8C1A4D-0B69-41E5-8DAD-07F1089AD56B}" destId="{21213051-2161-4A64-B3FF-8F03F6DB3E0A}" srcOrd="1" destOrd="0" presId="urn:microsoft.com/office/officeart/2005/8/layout/cycle4"/>
    <dgm:cxn modelId="{E31A1A4E-48E7-4A15-9A33-DE96D67441E6}" srcId="{BBAE8D6F-B34D-47E0-BF1D-9009F09CA28A}" destId="{8C12E832-7E0C-4FB7-9FDA-736ECCAA17EA}" srcOrd="11" destOrd="0" parTransId="{028C2899-37AB-4745-B2DB-D2422A90D50F}" sibTransId="{3CC21CED-0FF9-4C2D-8139-9C4521345583}"/>
    <dgm:cxn modelId="{65C7C23A-9A49-43E9-A1B7-9B0756E2E80F}" type="presOf" srcId="{90A3653B-1151-4DCA-A2AE-36F88F77751D}" destId="{450635D1-CD69-49DB-BE58-0BDDBE262EF7}" srcOrd="0" destOrd="1" presId="urn:microsoft.com/office/officeart/2005/8/layout/cycle4"/>
    <dgm:cxn modelId="{3AE7A74B-77CA-41F5-8BE3-3C5DC63B6A19}" type="presOf" srcId="{1ADC1A2D-EE87-4696-800E-EB009B6CDEB4}" destId="{8CC00BFE-84E8-4B87-AA00-B59BDB3F7E8A}" srcOrd="1" destOrd="10" presId="urn:microsoft.com/office/officeart/2005/8/layout/cycle4"/>
    <dgm:cxn modelId="{CC2E86DE-1176-4E9B-AF94-412004A6AA92}" srcId="{BBAE8D6F-B34D-47E0-BF1D-9009F09CA28A}" destId="{3DEDC5FC-17BE-4D03-A582-4B5498DE5CCE}" srcOrd="3" destOrd="0" parTransId="{BDB9C0AC-D0B1-4C24-B7FD-E6000429C75D}" sibTransId="{E7877970-38CE-4B2F-89AA-8C1AD9515FE6}"/>
    <dgm:cxn modelId="{665F3D67-D129-4C70-B20C-7904635612F2}" srcId="{D6A84CEE-4CAE-4561-A65A-8FC844841A0F}" destId="{AE55B43B-873D-4E8A-BF09-9B3CD8DA0898}" srcOrd="2" destOrd="0" parTransId="{82E518CE-052F-49AC-A491-C6F4DDD39E89}" sibTransId="{3C8A98D4-B8A9-4D9F-B56C-27CE4A3A264F}"/>
    <dgm:cxn modelId="{621AEE3A-51F5-4119-9D88-D402AD108D6E}" type="presOf" srcId="{8C1F241E-F73B-423E-AF41-3DDDB6ACA084}" destId="{8CC00BFE-84E8-4B87-AA00-B59BDB3F7E8A}" srcOrd="1" destOrd="9" presId="urn:microsoft.com/office/officeart/2005/8/layout/cycle4"/>
    <dgm:cxn modelId="{C8B601EB-B75C-4A4D-B1A0-53E18AECF61F}" type="presOf" srcId="{9F8C1A4D-0B69-41E5-8DAD-07F1089AD56B}" destId="{BB08B6E6-590A-4114-9852-204600663EE1}" srcOrd="0" destOrd="0" presId="urn:microsoft.com/office/officeart/2005/8/layout/cycle4"/>
    <dgm:cxn modelId="{88B5F588-6600-4DD3-BF07-B00E633A5E7B}" type="presOf" srcId="{8C1F241E-F73B-423E-AF41-3DDDB6ACA084}" destId="{450635D1-CD69-49DB-BE58-0BDDBE262EF7}" srcOrd="0" destOrd="9" presId="urn:microsoft.com/office/officeart/2005/8/layout/cycle4"/>
    <dgm:cxn modelId="{DF85D058-EC91-4A08-AEE7-A46D79145AC6}" type="presOf" srcId="{55CD3A7B-62D8-47DB-9125-BCD273D0715D}" destId="{8CC00BFE-84E8-4B87-AA00-B59BDB3F7E8A}" srcOrd="1" destOrd="6" presId="urn:microsoft.com/office/officeart/2005/8/layout/cycle4"/>
    <dgm:cxn modelId="{810851C5-531B-4C0A-A460-C67E5C7B45B3}" type="presOf" srcId="{396CDB50-B380-4E5D-BB50-D61BCF590E26}" destId="{450635D1-CD69-49DB-BE58-0BDDBE262EF7}" srcOrd="0" destOrd="14" presId="urn:microsoft.com/office/officeart/2005/8/layout/cycle4"/>
    <dgm:cxn modelId="{0FB9B153-F27F-4837-8466-BCE9D1F5DE54}" type="presOf" srcId="{F3A3888C-CECF-45D1-A6A7-F0FA73424766}" destId="{BB08B6E6-590A-4114-9852-204600663EE1}" srcOrd="0" destOrd="1" presId="urn:microsoft.com/office/officeart/2005/8/layout/cycle4"/>
    <dgm:cxn modelId="{A91EB85C-FD8C-43B5-845C-770DE763F005}" srcId="{D6A84CEE-4CAE-4561-A65A-8FC844841A0F}" destId="{648702CA-C9C7-408B-9A66-09AE9846C65F}" srcOrd="4" destOrd="0" parTransId="{C9327DBB-2791-4D8C-A58D-B8CCC658FE32}" sibTransId="{DBCCDBCA-CB44-4AE0-BECA-A3191942A337}"/>
    <dgm:cxn modelId="{B7DF43CD-D186-466A-BF70-0C799ED62500}" type="presOf" srcId="{AC034A48-F27B-49DE-BC7D-E9BE4E6BD5A4}" destId="{221AE469-EF9D-4C53-B59C-3F42934615B2}" srcOrd="0" destOrd="0" presId="urn:microsoft.com/office/officeart/2005/8/layout/cycle4"/>
    <dgm:cxn modelId="{C8EC752D-8DEA-479B-9605-60916E1516A6}" type="presOf" srcId="{55CD3A7B-62D8-47DB-9125-BCD273D0715D}" destId="{450635D1-CD69-49DB-BE58-0BDDBE262EF7}" srcOrd="0" destOrd="6" presId="urn:microsoft.com/office/officeart/2005/8/layout/cycle4"/>
    <dgm:cxn modelId="{345E721D-1924-488C-8D0C-7810AC8482E6}" type="presOf" srcId="{7B5030DD-643E-458B-A335-2783A7EFC02E}" destId="{EB6A322A-6B4B-474E-82F9-04EBBFBD7939}" srcOrd="1" destOrd="0" presId="urn:microsoft.com/office/officeart/2005/8/layout/cycle4"/>
    <dgm:cxn modelId="{B9E5DFF1-002A-40BE-817D-5A9A1FA89FB5}" type="presOf" srcId="{6DA0FCAC-3691-4F4A-AED5-9C26F8EEAB4A}" destId="{8CC00BFE-84E8-4B87-AA00-B59BDB3F7E8A}" srcOrd="1" destOrd="12" presId="urn:microsoft.com/office/officeart/2005/8/layout/cycle4"/>
    <dgm:cxn modelId="{F386E414-F487-40E3-A984-8A3188F86214}" srcId="{BBAE8D6F-B34D-47E0-BF1D-9009F09CA28A}" destId="{55CD3A7B-62D8-47DB-9125-BCD273D0715D}" srcOrd="6" destOrd="0" parTransId="{74A8BF5D-80CA-4EE3-AC89-6EF8A9EA1577}" sibTransId="{EA57A8CC-B4C3-4CBC-AAAD-7B92FBC4C60A}"/>
    <dgm:cxn modelId="{AF24B99A-D491-40F7-8C48-AF2C975FA056}" srcId="{AC034A48-F27B-49DE-BC7D-E9BE4E6BD5A4}" destId="{A7350EEA-9B2A-40AA-8E56-D0378BC7AAC8}" srcOrd="5" destOrd="0" parTransId="{8BF3DB3A-D960-4285-B1D6-42B7713975A9}" sibTransId="{44CB7AFB-70EE-4D17-BEA4-AADF2C87CA39}"/>
    <dgm:cxn modelId="{B68B23F1-B71E-4B25-BF54-D998C8C9B921}" srcId="{BBAE8D6F-B34D-47E0-BF1D-9009F09CA28A}" destId="{1B14A54A-AA8A-4973-840E-571774302E7B}" srcOrd="7" destOrd="0" parTransId="{75172322-60AD-4318-85FC-9B057E933E81}" sibTransId="{4170ED05-2F52-467A-A634-54F54EE5A4B1}"/>
    <dgm:cxn modelId="{7DB1BFE9-B60E-4AB1-B150-A0F2E37B7842}" srcId="{D6A84CEE-4CAE-4561-A65A-8FC844841A0F}" destId="{AC034A48-F27B-49DE-BC7D-E9BE4E6BD5A4}" srcOrd="0" destOrd="0" parTransId="{CF99809E-BE84-41CF-8126-DF810C82554B}" sibTransId="{9D3AAA18-CA94-43EF-8971-839DA5DD83AB}"/>
    <dgm:cxn modelId="{CCD0DF33-2ECF-4E52-AE8E-684330C9BC16}" srcId="{AC034A48-F27B-49DE-BC7D-E9BE4E6BD5A4}" destId="{3246B327-1538-4AAD-9842-C3D69509BC5A}" srcOrd="4" destOrd="0" parTransId="{19BC74E2-E9F2-450D-8FF1-E1B3F1D3BADE}" sibTransId="{FBFF93FE-11FF-4533-979F-2FF125803377}"/>
    <dgm:cxn modelId="{2EFD092A-0F3B-40BD-9FD1-BB3D85859490}" type="presOf" srcId="{1B14A54A-AA8A-4973-840E-571774302E7B}" destId="{450635D1-CD69-49DB-BE58-0BDDBE262EF7}" srcOrd="0" destOrd="7" presId="urn:microsoft.com/office/officeart/2005/8/layout/cycle4"/>
    <dgm:cxn modelId="{85EC9120-E111-4F93-AA4E-91016B192395}" type="presOf" srcId="{772C7002-DD11-49E3-8E6C-54C57023133C}" destId="{83C0FF3C-3555-4F80-AF28-778EDB3FEC92}" srcOrd="0" destOrd="0" presId="urn:microsoft.com/office/officeart/2005/8/layout/cycle4"/>
    <dgm:cxn modelId="{C4F78491-B7BB-4EEA-9919-ABE2CA891E0E}" srcId="{BBAE8D6F-B34D-47E0-BF1D-9009F09CA28A}" destId="{23FFC659-B977-4AEF-9B98-6CB8D5F8DD90}" srcOrd="4" destOrd="0" parTransId="{412CF286-F052-46DE-9C4F-19EA75DCD013}" sibTransId="{71FD489A-9EF7-4F81-83A9-6B91EEE97519}"/>
    <dgm:cxn modelId="{34CB71F2-67EF-4A80-A06D-E2019A0140DE}" type="presOf" srcId="{6DA0FCAC-3691-4F4A-AED5-9C26F8EEAB4A}" destId="{450635D1-CD69-49DB-BE58-0BDDBE262EF7}" srcOrd="0" destOrd="12" presId="urn:microsoft.com/office/officeart/2005/8/layout/cycle4"/>
    <dgm:cxn modelId="{2BEE9CD8-FE14-43E4-8B35-B8DD46C511A1}" srcId="{AC034A48-F27B-49DE-BC7D-E9BE4E6BD5A4}" destId="{9F8C1A4D-0B69-41E5-8DAD-07F1089AD56B}" srcOrd="0" destOrd="0" parTransId="{587B99F9-9148-4819-9D78-A53088B20D61}" sibTransId="{50AE6690-E4A5-4E07-9814-1E9C9272F11C}"/>
    <dgm:cxn modelId="{B8D7F218-344E-4B17-9A45-1170033BF40C}" srcId="{BBAE8D6F-B34D-47E0-BF1D-9009F09CA28A}" destId="{F66DED8E-FB49-4639-AEC5-D0508272B748}" srcOrd="2" destOrd="0" parTransId="{E5A4F0A4-98B2-4D90-90ED-57C3B8866270}" sibTransId="{45180359-3809-4B22-9C0D-A5802BC82822}"/>
    <dgm:cxn modelId="{7D12E4AA-C5B9-492B-B2F3-EBA544EC7FB3}" type="presOf" srcId="{1F0E52E8-935E-4443-B4CE-5DBDA3F46C4D}" destId="{450635D1-CD69-49DB-BE58-0BDDBE262EF7}" srcOrd="0" destOrd="0" presId="urn:microsoft.com/office/officeart/2005/8/layout/cycle4"/>
    <dgm:cxn modelId="{77D3BA26-D629-4FF5-98DE-94E2783EE7F2}" type="presOf" srcId="{83E2CBD3-3DBD-4166-AC10-DB7BFF14AE87}" destId="{450635D1-CD69-49DB-BE58-0BDDBE262EF7}" srcOrd="0" destOrd="5" presId="urn:microsoft.com/office/officeart/2005/8/layout/cycle4"/>
    <dgm:cxn modelId="{00BA09B0-ACEC-427D-ADF0-A502F1F014D4}" type="presOf" srcId="{3DEDC5FC-17BE-4D03-A582-4B5498DE5CCE}" destId="{450635D1-CD69-49DB-BE58-0BDDBE262EF7}" srcOrd="0" destOrd="3" presId="urn:microsoft.com/office/officeart/2005/8/layout/cycle4"/>
    <dgm:cxn modelId="{51D71120-226F-4991-B83C-71AD6070EF06}" srcId="{AC034A48-F27B-49DE-BC7D-E9BE4E6BD5A4}" destId="{F3A3888C-CECF-45D1-A6A7-F0FA73424766}" srcOrd="1" destOrd="0" parTransId="{4DCBCE4F-7AFF-41A1-8562-AC51B6BE1675}" sibTransId="{5EFC1B8E-8A6B-4E1C-B829-8091BCD1D3AA}"/>
    <dgm:cxn modelId="{4789A189-09ED-4D08-8DAA-D1BD3AB46C24}" type="presOf" srcId="{1B14A54A-AA8A-4973-840E-571774302E7B}" destId="{8CC00BFE-84E8-4B87-AA00-B59BDB3F7E8A}" srcOrd="1" destOrd="7" presId="urn:microsoft.com/office/officeart/2005/8/layout/cycle4"/>
    <dgm:cxn modelId="{E18524BC-EF0E-4693-B0E7-BE868F9DCB69}" srcId="{BBAE8D6F-B34D-47E0-BF1D-9009F09CA28A}" destId="{F9099315-4155-48A4-846C-A3A7351EB418}" srcOrd="8" destOrd="0" parTransId="{C06C6C32-AF01-4496-A602-9749068921EF}" sibTransId="{D688041F-73CA-43FB-93BA-826FE8A77D43}"/>
    <dgm:cxn modelId="{DB19B204-BD45-4A47-AC2F-F4CEF9566C8E}" srcId="{BBAE8D6F-B34D-47E0-BF1D-9009F09CA28A}" destId="{396CDB50-B380-4E5D-BB50-D61BCF590E26}" srcOrd="14" destOrd="0" parTransId="{467F9C09-43BC-4DFD-9813-F547BCA30ADB}" sibTransId="{359E0015-FF11-45EB-A65C-5D6D4A23AA86}"/>
    <dgm:cxn modelId="{2141F636-D513-42B8-872F-E4CF9FA4522F}" srcId="{772C7002-DD11-49E3-8E6C-54C57023133C}" destId="{7B5030DD-643E-458B-A335-2783A7EFC02E}" srcOrd="0" destOrd="0" parTransId="{E5DECCC7-F856-40F3-A4F8-44514FF7B016}" sibTransId="{A79773DA-1F86-4AB6-9229-1056E3C48BA6}"/>
    <dgm:cxn modelId="{C316CA24-924C-47E6-A90D-508430F982B5}" type="presOf" srcId="{68EC16A7-577F-46D1-BC52-6F35EEEDDAC1}" destId="{1037F0E6-D68E-4986-8152-5C7153460556}" srcOrd="0" destOrd="0" presId="urn:microsoft.com/office/officeart/2005/8/layout/cycle4"/>
    <dgm:cxn modelId="{9409E422-DF10-4D7F-BFB7-7BD6B5183148}" type="presOf" srcId="{3246B327-1538-4AAD-9842-C3D69509BC5A}" destId="{21213051-2161-4A64-B3FF-8F03F6DB3E0A}" srcOrd="1" destOrd="4" presId="urn:microsoft.com/office/officeart/2005/8/layout/cycle4"/>
    <dgm:cxn modelId="{BF5C1220-E35C-4567-B21D-F7AAE44D7370}" type="presOf" srcId="{F9099315-4155-48A4-846C-A3A7351EB418}" destId="{450635D1-CD69-49DB-BE58-0BDDBE262EF7}" srcOrd="0" destOrd="8" presId="urn:microsoft.com/office/officeart/2005/8/layout/cycle4"/>
    <dgm:cxn modelId="{8C23CEA6-2733-4BCE-8744-029BC58373F3}" type="presOf" srcId="{574AD611-B838-44A8-8F65-68EF99A09580}" destId="{8CC00BFE-84E8-4B87-AA00-B59BDB3F7E8A}" srcOrd="1" destOrd="13" presId="urn:microsoft.com/office/officeart/2005/8/layout/cycle4"/>
    <dgm:cxn modelId="{AB1059E5-2D5A-40B5-A126-E94600987BC0}" type="presOf" srcId="{3DEDC5FC-17BE-4D03-A582-4B5498DE5CCE}" destId="{8CC00BFE-84E8-4B87-AA00-B59BDB3F7E8A}" srcOrd="1" destOrd="3" presId="urn:microsoft.com/office/officeart/2005/8/layout/cycle4"/>
    <dgm:cxn modelId="{45208407-489A-4213-B473-951D8FDF888C}" type="presOf" srcId="{8C12E832-7E0C-4FB7-9FDA-736ECCAA17EA}" destId="{450635D1-CD69-49DB-BE58-0BDDBE262EF7}" srcOrd="0" destOrd="11" presId="urn:microsoft.com/office/officeart/2005/8/layout/cycle4"/>
    <dgm:cxn modelId="{AB49B058-64D0-4F48-9BAE-EF6FAA3D4788}" type="presOf" srcId="{3246B327-1538-4AAD-9842-C3D69509BC5A}" destId="{BB08B6E6-590A-4114-9852-204600663EE1}" srcOrd="0" destOrd="4" presId="urn:microsoft.com/office/officeart/2005/8/layout/cycle4"/>
    <dgm:cxn modelId="{B61D57E4-DF81-4013-96F0-A6A5494B1D38}" srcId="{BBAE8D6F-B34D-47E0-BF1D-9009F09CA28A}" destId="{6DA0FCAC-3691-4F4A-AED5-9C26F8EEAB4A}" srcOrd="12" destOrd="0" parTransId="{1A022A50-FDF4-4E36-9B2A-45913D7FD442}" sibTransId="{5128B6F0-3603-4D30-A742-0EDC298DA14F}"/>
    <dgm:cxn modelId="{7FD99E9D-22E5-4BC8-8892-017F60CCCFAD}" srcId="{BBAE8D6F-B34D-47E0-BF1D-9009F09CA28A}" destId="{90A3653B-1151-4DCA-A2AE-36F88F77751D}" srcOrd="1" destOrd="0" parTransId="{3CBF54E0-6697-400E-8392-CD6139EB5E66}" sibTransId="{E3B838DD-4BD5-496E-B816-2494088BA3D9}"/>
    <dgm:cxn modelId="{79310AA0-A311-4E9A-8B35-D137C5941F0F}" type="presOf" srcId="{83E2CBD3-3DBD-4166-AC10-DB7BFF14AE87}" destId="{8CC00BFE-84E8-4B87-AA00-B59BDB3F7E8A}" srcOrd="1" destOrd="5" presId="urn:microsoft.com/office/officeart/2005/8/layout/cycle4"/>
    <dgm:cxn modelId="{DB4EB04C-E1E8-4E96-BB83-D460D3848CAB}" srcId="{AC034A48-F27B-49DE-BC7D-E9BE4E6BD5A4}" destId="{9F843B0F-C9B0-4CBC-BA2A-2D742379ECFE}" srcOrd="6" destOrd="0" parTransId="{6F7B1BA5-6D3F-4008-9677-89AF134F18F3}" sibTransId="{B88F22BD-C29F-409A-B9B0-6CE965A74808}"/>
    <dgm:cxn modelId="{75C3CA76-6294-4FCD-9A1E-48EDA157E236}" type="presOf" srcId="{9F843B0F-C9B0-4CBC-BA2A-2D742379ECFE}" destId="{21213051-2161-4A64-B3FF-8F03F6DB3E0A}" srcOrd="1" destOrd="6" presId="urn:microsoft.com/office/officeart/2005/8/layout/cycle4"/>
    <dgm:cxn modelId="{D97829C4-D3AB-4BF8-8DB1-4523977DD8E2}" type="presOf" srcId="{574AD611-B838-44A8-8F65-68EF99A09580}" destId="{450635D1-CD69-49DB-BE58-0BDDBE262EF7}" srcOrd="0" destOrd="13" presId="urn:microsoft.com/office/officeart/2005/8/layout/cycle4"/>
    <dgm:cxn modelId="{B32A6E2C-D645-4225-AF5E-FCE1B4DFB301}" srcId="{AC034A48-F27B-49DE-BC7D-E9BE4E6BD5A4}" destId="{8B3EA2D5-DC1E-4424-9FAD-30A22115568A}" srcOrd="3" destOrd="0" parTransId="{BB296D25-0C91-4454-96B8-1ED11C4F610D}" sibTransId="{83FCC584-2101-496E-8816-B7F9C09ABB9A}"/>
    <dgm:cxn modelId="{33531C34-F515-4E3B-9771-804BAC373A80}" type="presOf" srcId="{8B3EA2D5-DC1E-4424-9FAD-30A22115568A}" destId="{BB08B6E6-590A-4114-9852-204600663EE1}" srcOrd="0" destOrd="3" presId="urn:microsoft.com/office/officeart/2005/8/layout/cycle4"/>
    <dgm:cxn modelId="{FD93E640-14E8-4661-BF14-1559C73609E3}" srcId="{AC034A48-F27B-49DE-BC7D-E9BE4E6BD5A4}" destId="{2603BB20-2AD7-4DD7-997E-007EAB346E8C}" srcOrd="2" destOrd="0" parTransId="{52DC1DE0-5B35-495D-A786-6E0FC66CBF66}" sibTransId="{B74CA8B7-2E04-460D-ACBD-441D87E99919}"/>
    <dgm:cxn modelId="{0A208AEF-BBC3-476A-8338-1171120EE4BE}" srcId="{D6A84CEE-4CAE-4561-A65A-8FC844841A0F}" destId="{BBAE8D6F-B34D-47E0-BF1D-9009F09CA28A}" srcOrd="1" destOrd="0" parTransId="{872D403D-2A84-4AE6-A835-812220CBCAB1}" sibTransId="{0BE2A5CD-AC5E-4056-8526-F4BFA19FC708}"/>
    <dgm:cxn modelId="{D192FB82-97A1-487A-8249-6C82AF67AFEE}" srcId="{BBAE8D6F-B34D-47E0-BF1D-9009F09CA28A}" destId="{574AD611-B838-44A8-8F65-68EF99A09580}" srcOrd="13" destOrd="0" parTransId="{3BFC5844-64A1-404B-A85B-43CED6D36B4C}" sibTransId="{48CA9E05-ACD4-462B-921C-E67EF5BD456B}"/>
    <dgm:cxn modelId="{05B16129-AE33-4C7D-8484-C0304E325214}" type="presOf" srcId="{F9099315-4155-48A4-846C-A3A7351EB418}" destId="{8CC00BFE-84E8-4B87-AA00-B59BDB3F7E8A}" srcOrd="1" destOrd="8" presId="urn:microsoft.com/office/officeart/2005/8/layout/cycle4"/>
    <dgm:cxn modelId="{310A5482-CECD-4D09-A17F-46F3C9316CBE}" type="presOf" srcId="{D6A84CEE-4CAE-4561-A65A-8FC844841A0F}" destId="{4B4B1451-E145-4699-A40E-433DF88585D5}" srcOrd="0" destOrd="0" presId="urn:microsoft.com/office/officeart/2005/8/layout/cycle4"/>
    <dgm:cxn modelId="{C57D0230-7808-43B2-82FA-5F1DFBBFFE86}" type="presOf" srcId="{F66DED8E-FB49-4639-AEC5-D0508272B748}" destId="{450635D1-CD69-49DB-BE58-0BDDBE262EF7}" srcOrd="0" destOrd="2" presId="urn:microsoft.com/office/officeart/2005/8/layout/cycle4"/>
    <dgm:cxn modelId="{F6FD8123-8237-4905-9047-DC06715C8F47}" type="presOf" srcId="{23FFC659-B977-4AEF-9B98-6CB8D5F8DD90}" destId="{450635D1-CD69-49DB-BE58-0BDDBE262EF7}" srcOrd="0" destOrd="4" presId="urn:microsoft.com/office/officeart/2005/8/layout/cycle4"/>
    <dgm:cxn modelId="{8CA5903F-3C4A-4B2A-926A-AB5C6A21B1CF}" type="presOf" srcId="{BBAE8D6F-B34D-47E0-BF1D-9009F09CA28A}" destId="{012F243E-6250-4197-85DD-0C1520C76FA3}" srcOrd="0" destOrd="0" presId="urn:microsoft.com/office/officeart/2005/8/layout/cycle4"/>
    <dgm:cxn modelId="{4207F24D-4DC2-4107-A6EA-741ECA2BE6D3}" srcId="{BBAE8D6F-B34D-47E0-BF1D-9009F09CA28A}" destId="{8C1F241E-F73B-423E-AF41-3DDDB6ACA084}" srcOrd="9" destOrd="0" parTransId="{8CAD5916-E27C-48EE-94E6-10B513FE610D}" sibTransId="{5BF79B7B-D8F5-403E-BE0A-B33CE478C6FD}"/>
    <dgm:cxn modelId="{333282FE-05EE-4C6B-824F-6A475A4079F4}" srcId="{D6A84CEE-4CAE-4561-A65A-8FC844841A0F}" destId="{772C7002-DD11-49E3-8E6C-54C57023133C}" srcOrd="3" destOrd="0" parTransId="{40ADDC13-DF6B-40AC-9674-A0F0B28EDA99}" sibTransId="{89478598-16B3-47D9-B46D-79EE3BBE4D6F}"/>
    <dgm:cxn modelId="{1B1884A7-9A92-4789-A91A-898ABE28CDED}" srcId="{AE55B43B-873D-4E8A-BF09-9B3CD8DA0898}" destId="{68EC16A7-577F-46D1-BC52-6F35EEEDDAC1}" srcOrd="0" destOrd="0" parTransId="{55C7336F-7955-4937-9AA6-04E19C188EAD}" sibTransId="{403937DF-9496-4E00-AB3E-3960066DFCB8}"/>
    <dgm:cxn modelId="{2F9874A7-F4E7-4D32-9392-D717E88D86F8}" type="presOf" srcId="{F66DED8E-FB49-4639-AEC5-D0508272B748}" destId="{8CC00BFE-84E8-4B87-AA00-B59BDB3F7E8A}" srcOrd="1" destOrd="2" presId="urn:microsoft.com/office/officeart/2005/8/layout/cycle4"/>
    <dgm:cxn modelId="{D5CA6543-7076-4FF8-89B9-7AE8B58B44D8}" type="presOf" srcId="{90A3653B-1151-4DCA-A2AE-36F88F77751D}" destId="{8CC00BFE-84E8-4B87-AA00-B59BDB3F7E8A}" srcOrd="1" destOrd="1" presId="urn:microsoft.com/office/officeart/2005/8/layout/cycle4"/>
    <dgm:cxn modelId="{71E602BF-0EE0-40F8-A566-519AEDD6C087}" srcId="{BBAE8D6F-B34D-47E0-BF1D-9009F09CA28A}" destId="{1F0E52E8-935E-4443-B4CE-5DBDA3F46C4D}" srcOrd="0" destOrd="0" parTransId="{091E4DCF-1509-478A-860B-29E12E06FE57}" sibTransId="{E1B7661E-753C-41A4-8254-9B2CA6652585}"/>
    <dgm:cxn modelId="{B2B07723-E79B-4E04-BD92-FFF8B485334F}" type="presOf" srcId="{2603BB20-2AD7-4DD7-997E-007EAB346E8C}" destId="{21213051-2161-4A64-B3FF-8F03F6DB3E0A}" srcOrd="1" destOrd="2" presId="urn:microsoft.com/office/officeart/2005/8/layout/cycle4"/>
    <dgm:cxn modelId="{61EA0E9A-1967-40A2-9AAD-AC818CB613B5}" srcId="{BBAE8D6F-B34D-47E0-BF1D-9009F09CA28A}" destId="{83E2CBD3-3DBD-4166-AC10-DB7BFF14AE87}" srcOrd="5" destOrd="0" parTransId="{8C2887A3-4BAE-4461-8D33-E0478D8314F8}" sibTransId="{A282E6FE-6E07-403A-953C-554F37A23F82}"/>
    <dgm:cxn modelId="{743D7D5F-BD9A-4DD2-947D-5F9A87A1410D}" type="presOf" srcId="{1ADC1A2D-EE87-4696-800E-EB009B6CDEB4}" destId="{450635D1-CD69-49DB-BE58-0BDDBE262EF7}" srcOrd="0" destOrd="10" presId="urn:microsoft.com/office/officeart/2005/8/layout/cycle4"/>
    <dgm:cxn modelId="{A43F2010-E480-4A97-B5CB-1DF960809B72}" type="presOf" srcId="{8B3EA2D5-DC1E-4424-9FAD-30A22115568A}" destId="{21213051-2161-4A64-B3FF-8F03F6DB3E0A}" srcOrd="1" destOrd="3" presId="urn:microsoft.com/office/officeart/2005/8/layout/cycle4"/>
    <dgm:cxn modelId="{C7884AF9-B9B1-4572-9978-A32AE80615B3}" type="presOf" srcId="{AE55B43B-873D-4E8A-BF09-9B3CD8DA0898}" destId="{FECDDFAC-5F9A-4B74-87C1-9C824A029EE7}" srcOrd="0" destOrd="0" presId="urn:microsoft.com/office/officeart/2005/8/layout/cycle4"/>
    <dgm:cxn modelId="{1499EF90-066F-41A9-A84F-817F61E9E489}" type="presOf" srcId="{68EC16A7-577F-46D1-BC52-6F35EEEDDAC1}" destId="{F33F5A91-413E-425C-A05C-C356048E09A4}" srcOrd="1" destOrd="0" presId="urn:microsoft.com/office/officeart/2005/8/layout/cycle4"/>
    <dgm:cxn modelId="{31695F8B-2DEF-4080-93CE-CF3DFA9228A3}" type="presOf" srcId="{23FFC659-B977-4AEF-9B98-6CB8D5F8DD90}" destId="{8CC00BFE-84E8-4B87-AA00-B59BDB3F7E8A}" srcOrd="1" destOrd="4" presId="urn:microsoft.com/office/officeart/2005/8/layout/cycle4"/>
    <dgm:cxn modelId="{2B88DA55-0760-4D7E-A2AE-4046DA751755}" type="presParOf" srcId="{4B4B1451-E145-4699-A40E-433DF88585D5}" destId="{3D3EBD62-998D-4BBA-8C14-D2D3473D9FC4}" srcOrd="0" destOrd="0" presId="urn:microsoft.com/office/officeart/2005/8/layout/cycle4"/>
    <dgm:cxn modelId="{96EDE455-C158-4311-BE3D-3CD6F2B23912}" type="presParOf" srcId="{3D3EBD62-998D-4BBA-8C14-D2D3473D9FC4}" destId="{E3789D06-3AD1-4EFC-87C3-65D0CB0CE0C8}" srcOrd="0" destOrd="0" presId="urn:microsoft.com/office/officeart/2005/8/layout/cycle4"/>
    <dgm:cxn modelId="{23791143-2FA8-43AC-B0D4-4E72DABA7384}" type="presParOf" srcId="{E3789D06-3AD1-4EFC-87C3-65D0CB0CE0C8}" destId="{BB08B6E6-590A-4114-9852-204600663EE1}" srcOrd="0" destOrd="0" presId="urn:microsoft.com/office/officeart/2005/8/layout/cycle4"/>
    <dgm:cxn modelId="{20F86998-96E8-4D42-96B8-0EB1D3DBAD38}" type="presParOf" srcId="{E3789D06-3AD1-4EFC-87C3-65D0CB0CE0C8}" destId="{21213051-2161-4A64-B3FF-8F03F6DB3E0A}" srcOrd="1" destOrd="0" presId="urn:microsoft.com/office/officeart/2005/8/layout/cycle4"/>
    <dgm:cxn modelId="{7FDBD645-2380-42B0-951F-AFAD84670A9B}" type="presParOf" srcId="{3D3EBD62-998D-4BBA-8C14-D2D3473D9FC4}" destId="{B1C0C70D-28C5-4328-BA15-44C4F922623C}" srcOrd="1" destOrd="0" presId="urn:microsoft.com/office/officeart/2005/8/layout/cycle4"/>
    <dgm:cxn modelId="{8297498F-6E45-40D1-B10A-CD62A9866155}" type="presParOf" srcId="{B1C0C70D-28C5-4328-BA15-44C4F922623C}" destId="{450635D1-CD69-49DB-BE58-0BDDBE262EF7}" srcOrd="0" destOrd="0" presId="urn:microsoft.com/office/officeart/2005/8/layout/cycle4"/>
    <dgm:cxn modelId="{84931608-BF10-4ADF-BF3B-D0A4E12C50A2}" type="presParOf" srcId="{B1C0C70D-28C5-4328-BA15-44C4F922623C}" destId="{8CC00BFE-84E8-4B87-AA00-B59BDB3F7E8A}" srcOrd="1" destOrd="0" presId="urn:microsoft.com/office/officeart/2005/8/layout/cycle4"/>
    <dgm:cxn modelId="{F9454111-4CBD-4576-ABEC-2D11E28FCF59}" type="presParOf" srcId="{3D3EBD62-998D-4BBA-8C14-D2D3473D9FC4}" destId="{758E929B-1E52-4FF2-88A9-5569E53F836B}" srcOrd="2" destOrd="0" presId="urn:microsoft.com/office/officeart/2005/8/layout/cycle4"/>
    <dgm:cxn modelId="{62AF9BE3-96CC-4BBB-8309-6387F452604D}" type="presParOf" srcId="{758E929B-1E52-4FF2-88A9-5569E53F836B}" destId="{1037F0E6-D68E-4986-8152-5C7153460556}" srcOrd="0" destOrd="0" presId="urn:microsoft.com/office/officeart/2005/8/layout/cycle4"/>
    <dgm:cxn modelId="{3DC2D52F-86EA-44A6-AA46-51DDACCD58C6}" type="presParOf" srcId="{758E929B-1E52-4FF2-88A9-5569E53F836B}" destId="{F33F5A91-413E-425C-A05C-C356048E09A4}" srcOrd="1" destOrd="0" presId="urn:microsoft.com/office/officeart/2005/8/layout/cycle4"/>
    <dgm:cxn modelId="{DE5968F3-8662-4690-9DAF-19AB69C8580D}" type="presParOf" srcId="{3D3EBD62-998D-4BBA-8C14-D2D3473D9FC4}" destId="{D4E33D05-C22F-4F46-849F-B6F7F6BD924C}" srcOrd="3" destOrd="0" presId="urn:microsoft.com/office/officeart/2005/8/layout/cycle4"/>
    <dgm:cxn modelId="{FBAF04FE-D767-4DA8-A88C-9209963D442D}" type="presParOf" srcId="{D4E33D05-C22F-4F46-849F-B6F7F6BD924C}" destId="{AE665254-ECA4-4F61-904C-096413D9C8B8}" srcOrd="0" destOrd="0" presId="urn:microsoft.com/office/officeart/2005/8/layout/cycle4"/>
    <dgm:cxn modelId="{F49685B0-CF3F-451A-BCB2-2C097B2C1A33}" type="presParOf" srcId="{D4E33D05-C22F-4F46-849F-B6F7F6BD924C}" destId="{EB6A322A-6B4B-474E-82F9-04EBBFBD7939}" srcOrd="1" destOrd="0" presId="urn:microsoft.com/office/officeart/2005/8/layout/cycle4"/>
    <dgm:cxn modelId="{FF6D6C9B-4F8B-4482-BA93-C0D4CD6E9EE0}" type="presParOf" srcId="{3D3EBD62-998D-4BBA-8C14-D2D3473D9FC4}" destId="{7CCD7456-15A3-4A13-9E1A-344156341C6E}" srcOrd="4" destOrd="0" presId="urn:microsoft.com/office/officeart/2005/8/layout/cycle4"/>
    <dgm:cxn modelId="{67CA4D62-8179-4738-8CD5-7E9B578D996B}" type="presParOf" srcId="{4B4B1451-E145-4699-A40E-433DF88585D5}" destId="{1C3A2164-72DD-4C34-BFC0-E81770AD2164}" srcOrd="1" destOrd="0" presId="urn:microsoft.com/office/officeart/2005/8/layout/cycle4"/>
    <dgm:cxn modelId="{291890EA-8155-4B65-9906-D1BE922ADD3B}" type="presParOf" srcId="{1C3A2164-72DD-4C34-BFC0-E81770AD2164}" destId="{221AE469-EF9D-4C53-B59C-3F42934615B2}" srcOrd="0" destOrd="0" presId="urn:microsoft.com/office/officeart/2005/8/layout/cycle4"/>
    <dgm:cxn modelId="{F8C0065C-A765-40B7-8DB0-E7443E5554C0}" type="presParOf" srcId="{1C3A2164-72DD-4C34-BFC0-E81770AD2164}" destId="{012F243E-6250-4197-85DD-0C1520C76FA3}" srcOrd="1" destOrd="0" presId="urn:microsoft.com/office/officeart/2005/8/layout/cycle4"/>
    <dgm:cxn modelId="{6D69054B-1F9E-48E0-9487-90382F940860}" type="presParOf" srcId="{1C3A2164-72DD-4C34-BFC0-E81770AD2164}" destId="{FECDDFAC-5F9A-4B74-87C1-9C824A029EE7}" srcOrd="2" destOrd="0" presId="urn:microsoft.com/office/officeart/2005/8/layout/cycle4"/>
    <dgm:cxn modelId="{83A9AD6E-A470-4918-8E1F-B3E68AEB825F}" type="presParOf" srcId="{1C3A2164-72DD-4C34-BFC0-E81770AD2164}" destId="{83C0FF3C-3555-4F80-AF28-778EDB3FEC92}" srcOrd="3" destOrd="0" presId="urn:microsoft.com/office/officeart/2005/8/layout/cycle4"/>
    <dgm:cxn modelId="{699A6782-0E41-43A2-A924-61874F3E2882}" type="presParOf" srcId="{1C3A2164-72DD-4C34-BFC0-E81770AD2164}" destId="{73D46EC1-5C45-4247-92AC-A1B2C361284A}" srcOrd="4" destOrd="0" presId="urn:microsoft.com/office/officeart/2005/8/layout/cycle4"/>
    <dgm:cxn modelId="{6FD7565F-41D0-4700-A236-3F4C94493E63}" type="presParOf" srcId="{4B4B1451-E145-4699-A40E-433DF88585D5}" destId="{F2597A82-1E23-452A-BB75-A6CEF7B643AF}" srcOrd="2" destOrd="0" presId="urn:microsoft.com/office/officeart/2005/8/layout/cycle4"/>
    <dgm:cxn modelId="{3115FCBB-79E6-4EFB-BD95-A6944FEDBB44}" type="presParOf" srcId="{4B4B1451-E145-4699-A40E-433DF88585D5}" destId="{6DCE0394-6769-4E29-ACB4-28E3D415A910}" srcOrd="3" destOrd="0" presId="urn:microsoft.com/office/officeart/2005/8/layout/cycle4"/>
  </dgm:cxnLst>
  <dgm:bg>
    <a:noFill/>
  </dgm:bg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8A9F915-DCF9-4671-9DA0-6B3B3D088902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30EC8832-3B83-498F-9DAA-9651D1355EC0}">
      <dgm:prSet phldrT="[Текст]" custT="1"/>
      <dgm:spPr>
        <a:solidFill>
          <a:schemeClr val="accent5">
            <a:lumMod val="20000"/>
            <a:lumOff val="80000"/>
          </a:schemeClr>
        </a:solidFill>
        <a:ln>
          <a:solidFill>
            <a:srgbClr val="0000FF"/>
          </a:solidFill>
        </a:ln>
      </dgm:spPr>
      <dgm:t>
        <a:bodyPr/>
        <a:lstStyle/>
        <a:p>
          <a:pPr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8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8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8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8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8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marL="0" marR="0" indent="0" algn="l" defTabSz="8001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endParaRPr lang="kk-KZ" sz="18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marL="0" marR="0" indent="0" algn="l" defTabSz="8001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kk-KZ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*Сабақта жеті модульді ықпалдастыру. </a:t>
          </a:r>
        </a:p>
        <a:p>
          <a:pPr marL="0" marR="0" indent="0" algn="l" defTabSz="8001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kk-KZ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*Нұсқаулықты қолдану *Әріптестермен кеңесу.</a:t>
          </a:r>
        </a:p>
        <a:p>
          <a:pPr marL="0" marR="0" indent="0" algn="l" defTabSz="8001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kk-KZ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Жаңа әдіс-тәсілдерін, деңгейлік тапсырмалар арқылы  құрастыру;</a:t>
          </a:r>
        </a:p>
        <a:p>
          <a:pPr marL="0" marR="0" indent="0" algn="l" defTabSz="8001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kk-KZ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Бағалау парақшала-рын  дайындау;</a:t>
          </a:r>
        </a:p>
        <a:p>
          <a:pPr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8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8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8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8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8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8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8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800" b="1" dirty="0" smtClean="0">
            <a:latin typeface="Times New Roman" pitchFamily="18" charset="0"/>
            <a:cs typeface="Times New Roman" pitchFamily="18" charset="0"/>
          </a:endParaRPr>
        </a:p>
        <a:p>
          <a:pPr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345070F1-FB91-4DA0-BFAE-7F13E3AC5BE3}" type="parTrans" cxnId="{889088B9-19BA-44CC-9DE9-1347633ADB4C}">
      <dgm:prSet/>
      <dgm:spPr/>
      <dgm:t>
        <a:bodyPr/>
        <a:lstStyle/>
        <a:p>
          <a:endParaRPr lang="ru-RU"/>
        </a:p>
      </dgm:t>
    </dgm:pt>
    <dgm:pt modelId="{9D4217CE-E3F5-47F4-9723-ECB0AB962F93}" type="sibTrans" cxnId="{889088B9-19BA-44CC-9DE9-1347633ADB4C}">
      <dgm:prSet/>
      <dgm:spPr/>
      <dgm:t>
        <a:bodyPr/>
        <a:lstStyle/>
        <a:p>
          <a:endParaRPr lang="ru-RU"/>
        </a:p>
      </dgm:t>
    </dgm:pt>
    <dgm:pt modelId="{DCB6941B-B75D-45EB-91DA-40ABAE19B150}">
      <dgm:prSet phldrT="[Текст]" custT="1"/>
      <dgm:spPr>
        <a:solidFill>
          <a:schemeClr val="accent5">
            <a:lumMod val="20000"/>
            <a:lumOff val="80000"/>
          </a:schemeClr>
        </a:solidFill>
        <a:ln>
          <a:solidFill>
            <a:srgbClr val="0000FF"/>
          </a:solidFill>
        </a:ln>
      </dgm:spPr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Жеті модульді болашақта өз сабақтарымда қолданамын.</a:t>
          </a:r>
        </a:p>
        <a:p>
          <a:pPr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Сыни тұрғыдан ойлауға үйретемін. </a:t>
          </a:r>
          <a:endParaRPr lang="ru-RU" sz="18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marL="0" marR="0" indent="0" algn="l" defTabSz="8001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kk-KZ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Әр сабағыма 7 модульді кіріктіре отырып құрастыра аламын.</a:t>
          </a:r>
        </a:p>
        <a:p>
          <a:pPr marL="0" marR="0" indent="0" algn="l" defTabSz="8001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endParaRPr lang="kk-KZ" sz="18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marL="0" marR="0" indent="0" algn="l" defTabSz="8001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endParaRPr lang="kk-KZ" sz="18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marL="0" marR="0" indent="0" algn="l" defTabSz="8001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endParaRPr lang="kk-KZ" sz="18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0B7C96F-A833-4303-AED9-576A7E734AEE}" type="parTrans" cxnId="{5CA7F680-17D2-4FEB-9009-C96270B25E11}">
      <dgm:prSet/>
      <dgm:spPr/>
      <dgm:t>
        <a:bodyPr/>
        <a:lstStyle/>
        <a:p>
          <a:endParaRPr lang="ru-RU"/>
        </a:p>
      </dgm:t>
    </dgm:pt>
    <dgm:pt modelId="{C1E83ACF-747C-41A2-A756-5BB0896D0418}" type="sibTrans" cxnId="{5CA7F680-17D2-4FEB-9009-C96270B25E11}">
      <dgm:prSet/>
      <dgm:spPr/>
      <dgm:t>
        <a:bodyPr/>
        <a:lstStyle/>
        <a:p>
          <a:endParaRPr lang="ru-RU"/>
        </a:p>
      </dgm:t>
    </dgm:pt>
    <dgm:pt modelId="{74A881A9-2805-43F4-947C-13C59A91BB39}">
      <dgm:prSet phldrT="[Текст]" custT="1"/>
      <dgm:spPr>
        <a:solidFill>
          <a:schemeClr val="accent5">
            <a:lumMod val="20000"/>
            <a:lumOff val="80000"/>
          </a:schemeClr>
        </a:solidFill>
        <a:ln>
          <a:solidFill>
            <a:srgbClr val="0000FF"/>
          </a:solidFill>
        </a:ln>
      </dgm:spPr>
      <dgm:t>
        <a:bodyPr/>
        <a:lstStyle/>
        <a:p>
          <a:pPr algn="l">
            <a:lnSpc>
              <a:spcPct val="100000"/>
            </a:lnSpc>
          </a:pPr>
          <a:endParaRPr lang="kk-KZ" sz="1800" b="1" i="0" dirty="0" smtClean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  <a:p>
          <a:pPr algn="l">
            <a:lnSpc>
              <a:spcPct val="100000"/>
            </a:lnSpc>
          </a:pPr>
          <a:endParaRPr lang="kk-KZ" sz="1800" b="1" i="0" dirty="0" smtClean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  <a:p>
          <a:pPr algn="l">
            <a:lnSpc>
              <a:spcPct val="100000"/>
            </a:lnSpc>
          </a:pPr>
          <a:r>
            <a:rPr lang="kk-KZ" sz="1800" b="1" i="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* Сабағымның құрылымы  мен құрылысында өзгерістер енгізуде;</a:t>
          </a:r>
          <a:endParaRPr lang="kk-KZ" sz="1800" b="1" i="0" dirty="0" smtClean="0">
            <a:latin typeface="Times New Roman" pitchFamily="18" charset="0"/>
            <a:cs typeface="Times New Roman" pitchFamily="18" charset="0"/>
          </a:endParaRPr>
        </a:p>
        <a:p>
          <a:pPr algn="l">
            <a:lnSpc>
              <a:spcPct val="100000"/>
            </a:lnSpc>
          </a:pPr>
          <a:r>
            <a:rPr lang="kk-KZ" sz="1800" b="1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Жас ерекшеліктеріне сәйкес тапсырмалар әзірлеуде;</a:t>
          </a:r>
        </a:p>
        <a:p>
          <a:pPr algn="l">
            <a:lnSpc>
              <a:spcPct val="100000"/>
            </a:lnSpc>
          </a:pPr>
          <a:r>
            <a:rPr lang="kk-KZ" sz="1800" b="1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* Бағалау парақша-лары  құрастыру.</a:t>
          </a:r>
        </a:p>
        <a:p>
          <a:pPr algn="l">
            <a:lnSpc>
              <a:spcPct val="100000"/>
            </a:lnSpc>
          </a:pPr>
          <a:endParaRPr lang="kk-KZ" sz="1800" b="1" i="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algn="l">
            <a:lnSpc>
              <a:spcPct val="100000"/>
            </a:lnSpc>
          </a:pPr>
          <a:endParaRPr lang="kk-KZ" sz="1800" b="1" i="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algn="l">
            <a:lnSpc>
              <a:spcPct val="100000"/>
            </a:lnSpc>
          </a:pPr>
          <a:endParaRPr lang="kk-KZ" sz="1800" b="1" i="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algn="l">
            <a:lnSpc>
              <a:spcPct val="100000"/>
            </a:lnSpc>
          </a:pPr>
          <a:endParaRPr lang="kk-KZ" sz="1800" b="1" i="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algn="l">
            <a:lnSpc>
              <a:spcPct val="100000"/>
            </a:lnSpc>
          </a:pPr>
          <a:endParaRPr lang="kk-KZ" sz="1800" b="1" i="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algn="l">
            <a:lnSpc>
              <a:spcPct val="90000"/>
            </a:lnSpc>
          </a:pP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4EB9272A-4B73-4972-8FCC-3B594CA7FED3}" type="sibTrans" cxnId="{A9AB7003-F3F6-4DEC-96B6-E521CB3755C6}">
      <dgm:prSet/>
      <dgm:spPr/>
      <dgm:t>
        <a:bodyPr/>
        <a:lstStyle/>
        <a:p>
          <a:endParaRPr lang="ru-RU"/>
        </a:p>
      </dgm:t>
    </dgm:pt>
    <dgm:pt modelId="{2CF8B332-43DF-4356-A773-D900984E45A8}" type="parTrans" cxnId="{A9AB7003-F3F6-4DEC-96B6-E521CB3755C6}">
      <dgm:prSet/>
      <dgm:spPr/>
      <dgm:t>
        <a:bodyPr/>
        <a:lstStyle/>
        <a:p>
          <a:endParaRPr lang="ru-RU"/>
        </a:p>
      </dgm:t>
    </dgm:pt>
    <dgm:pt modelId="{45AD4A4D-C018-49F7-8D0F-21FBE0C1AEFC}" type="pres">
      <dgm:prSet presAssocID="{B8A9F915-DCF9-4671-9DA0-6B3B3D088902}" presName="CompostProcess" presStyleCnt="0">
        <dgm:presLayoutVars>
          <dgm:dir/>
          <dgm:resizeHandles val="exact"/>
        </dgm:presLayoutVars>
      </dgm:prSet>
      <dgm:spPr/>
    </dgm:pt>
    <dgm:pt modelId="{3A968279-909D-40F7-BAC4-BCC9E90BFF03}" type="pres">
      <dgm:prSet presAssocID="{B8A9F915-DCF9-4671-9DA0-6B3B3D088902}" presName="arrow" presStyleLbl="bgShp" presStyleIdx="0" presStyleCnt="1" custLinFactNeighborX="-1471"/>
      <dgm:spPr>
        <a:solidFill>
          <a:srgbClr val="0000FF"/>
        </a:solidFill>
      </dgm:spPr>
    </dgm:pt>
    <dgm:pt modelId="{237F45AB-720B-48DE-92FA-8C46CD2B43FE}" type="pres">
      <dgm:prSet presAssocID="{B8A9F915-DCF9-4671-9DA0-6B3B3D088902}" presName="linearProcess" presStyleCnt="0"/>
      <dgm:spPr/>
    </dgm:pt>
    <dgm:pt modelId="{6D8E77AE-8A2A-4B16-8BC4-43BE01561BEA}" type="pres">
      <dgm:prSet presAssocID="{74A881A9-2805-43F4-947C-13C59A91BB39}" presName="textNode" presStyleLbl="node1" presStyleIdx="0" presStyleCnt="3" custScaleX="104598" custScaleY="236486" custLinFactNeighborX="-688" custLinFactNeighborY="-67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9721E4-9666-48C5-AA96-74121AD0B640}" type="pres">
      <dgm:prSet presAssocID="{4EB9272A-4B73-4972-8FCC-3B594CA7FED3}" presName="sibTrans" presStyleCnt="0"/>
      <dgm:spPr/>
    </dgm:pt>
    <dgm:pt modelId="{B7AE2CD9-1613-4A08-99D8-E60C803FDA47}" type="pres">
      <dgm:prSet presAssocID="{30EC8832-3B83-498F-9DAA-9651D1355EC0}" presName="textNode" presStyleLbl="node1" presStyleIdx="1" presStyleCnt="3" custScaleX="105427" custScaleY="234848" custLinFactNeighborX="-26779" custLinFactNeighborY="-75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FE2CDC-023D-4B9F-8147-D1352BCEF42E}" type="pres">
      <dgm:prSet presAssocID="{9D4217CE-E3F5-47F4-9723-ECB0AB962F93}" presName="sibTrans" presStyleCnt="0"/>
      <dgm:spPr/>
    </dgm:pt>
    <dgm:pt modelId="{221F87A6-C2CD-4548-A3AE-D110D971407B}" type="pres">
      <dgm:prSet presAssocID="{DCB6941B-B75D-45EB-91DA-40ABAE19B150}" presName="textNode" presStyleLbl="node1" presStyleIdx="2" presStyleCnt="3" custScaleX="95055" custScaleY="234851" custLinFactNeighborX="688" custLinFactNeighborY="-41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CA7F680-17D2-4FEB-9009-C96270B25E11}" srcId="{B8A9F915-DCF9-4671-9DA0-6B3B3D088902}" destId="{DCB6941B-B75D-45EB-91DA-40ABAE19B150}" srcOrd="2" destOrd="0" parTransId="{F0B7C96F-A833-4303-AED9-576A7E734AEE}" sibTransId="{C1E83ACF-747C-41A2-A756-5BB0896D0418}"/>
    <dgm:cxn modelId="{A9AB7003-F3F6-4DEC-96B6-E521CB3755C6}" srcId="{B8A9F915-DCF9-4671-9DA0-6B3B3D088902}" destId="{74A881A9-2805-43F4-947C-13C59A91BB39}" srcOrd="0" destOrd="0" parTransId="{2CF8B332-43DF-4356-A773-D900984E45A8}" sibTransId="{4EB9272A-4B73-4972-8FCC-3B594CA7FED3}"/>
    <dgm:cxn modelId="{395B3E22-ED1B-4F19-9AE0-93EB1EF849A3}" type="presOf" srcId="{B8A9F915-DCF9-4671-9DA0-6B3B3D088902}" destId="{45AD4A4D-C018-49F7-8D0F-21FBE0C1AEFC}" srcOrd="0" destOrd="0" presId="urn:microsoft.com/office/officeart/2005/8/layout/hProcess9"/>
    <dgm:cxn modelId="{0266037E-5634-4204-868B-B1D63268BCBF}" type="presOf" srcId="{30EC8832-3B83-498F-9DAA-9651D1355EC0}" destId="{B7AE2CD9-1613-4A08-99D8-E60C803FDA47}" srcOrd="0" destOrd="0" presId="urn:microsoft.com/office/officeart/2005/8/layout/hProcess9"/>
    <dgm:cxn modelId="{E16DEFD6-5DC3-45F3-B352-F227906F9D00}" type="presOf" srcId="{74A881A9-2805-43F4-947C-13C59A91BB39}" destId="{6D8E77AE-8A2A-4B16-8BC4-43BE01561BEA}" srcOrd="0" destOrd="0" presId="urn:microsoft.com/office/officeart/2005/8/layout/hProcess9"/>
    <dgm:cxn modelId="{889088B9-19BA-44CC-9DE9-1347633ADB4C}" srcId="{B8A9F915-DCF9-4671-9DA0-6B3B3D088902}" destId="{30EC8832-3B83-498F-9DAA-9651D1355EC0}" srcOrd="1" destOrd="0" parTransId="{345070F1-FB91-4DA0-BFAE-7F13E3AC5BE3}" sibTransId="{9D4217CE-E3F5-47F4-9723-ECB0AB962F93}"/>
    <dgm:cxn modelId="{87D3F7F6-F115-42E3-BAEE-08529CC8B59A}" type="presOf" srcId="{DCB6941B-B75D-45EB-91DA-40ABAE19B150}" destId="{221F87A6-C2CD-4548-A3AE-D110D971407B}" srcOrd="0" destOrd="0" presId="urn:microsoft.com/office/officeart/2005/8/layout/hProcess9"/>
    <dgm:cxn modelId="{E50F72BF-39BC-4760-B036-C018CA6003CF}" type="presParOf" srcId="{45AD4A4D-C018-49F7-8D0F-21FBE0C1AEFC}" destId="{3A968279-909D-40F7-BAC4-BCC9E90BFF03}" srcOrd="0" destOrd="0" presId="urn:microsoft.com/office/officeart/2005/8/layout/hProcess9"/>
    <dgm:cxn modelId="{BBBAF27F-018B-42FF-B436-EEF82A1971FA}" type="presParOf" srcId="{45AD4A4D-C018-49F7-8D0F-21FBE0C1AEFC}" destId="{237F45AB-720B-48DE-92FA-8C46CD2B43FE}" srcOrd="1" destOrd="0" presId="urn:microsoft.com/office/officeart/2005/8/layout/hProcess9"/>
    <dgm:cxn modelId="{4C427133-63DB-4602-B3D3-4EDC68751B08}" type="presParOf" srcId="{237F45AB-720B-48DE-92FA-8C46CD2B43FE}" destId="{6D8E77AE-8A2A-4B16-8BC4-43BE01561BEA}" srcOrd="0" destOrd="0" presId="urn:microsoft.com/office/officeart/2005/8/layout/hProcess9"/>
    <dgm:cxn modelId="{B5F33AD4-34D6-48DB-94E4-7B8B138BD077}" type="presParOf" srcId="{237F45AB-720B-48DE-92FA-8C46CD2B43FE}" destId="{8B9721E4-9666-48C5-AA96-74121AD0B640}" srcOrd="1" destOrd="0" presId="urn:microsoft.com/office/officeart/2005/8/layout/hProcess9"/>
    <dgm:cxn modelId="{63EA42AC-5756-4425-9531-FE05B5775600}" type="presParOf" srcId="{237F45AB-720B-48DE-92FA-8C46CD2B43FE}" destId="{B7AE2CD9-1613-4A08-99D8-E60C803FDA47}" srcOrd="2" destOrd="0" presId="urn:microsoft.com/office/officeart/2005/8/layout/hProcess9"/>
    <dgm:cxn modelId="{618D051C-26D2-4073-A6CE-7146E42DE8D0}" type="presParOf" srcId="{237F45AB-720B-48DE-92FA-8C46CD2B43FE}" destId="{B1FE2CDC-023D-4B9F-8147-D1352BCEF42E}" srcOrd="3" destOrd="0" presId="urn:microsoft.com/office/officeart/2005/8/layout/hProcess9"/>
    <dgm:cxn modelId="{D98BD545-E0E2-4238-98CF-33EA8ADAA732}" type="presParOf" srcId="{237F45AB-720B-48DE-92FA-8C46CD2B43FE}" destId="{221F87A6-C2CD-4548-A3AE-D110D971407B}" srcOrd="4" destOrd="0" presId="urn:microsoft.com/office/officeart/2005/8/layout/hProcess9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C913F5-26AA-4128-A8C7-B46241E819CD}" type="datetimeFigureOut">
              <a:rPr lang="ru-RU" smtClean="0"/>
              <a:pPr/>
              <a:t>27.05.2016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7EFAD7-E23C-4A0E-A6C2-956F30D081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EFAD7-E23C-4A0E-A6C2-956F30D081ED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7EFAD7-E23C-4A0E-A6C2-956F30D081ED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&#1054;&#1052;&#1046;%203-&#1089;&#1072;&#1073;..docx" TargetMode="External"/><Relationship Id="rId13" Type="http://schemas.openxmlformats.org/officeDocument/2006/relationships/hyperlink" Target="&#1057;&#1256;&#1047;&#1046;&#1200;&#1052;&#1041;&#1040;&#1178;.pptx" TargetMode="External"/><Relationship Id="rId3" Type="http://schemas.openxmlformats.org/officeDocument/2006/relationships/image" Target="../media/image1.jpeg"/><Relationship Id="rId7" Type="http://schemas.openxmlformats.org/officeDocument/2006/relationships/hyperlink" Target="&#1054;&#1052;&#1046;%202-&#1089;&#1072;&#1073;..docx" TargetMode="External"/><Relationship Id="rId12" Type="http://schemas.openxmlformats.org/officeDocument/2006/relationships/hyperlink" Target="&#1058;&#1086;&#1087;%20&#1073;&#1072;&#1089;&#1096;&#1099;&#1089;&#1099;&#1085;&#1099;&#1187;%20&#1090;&#1086;&#1087;%20&#1084;&#1199;&#1096;&#1077;&#1083;&#1077;&#1088;&#1110;&#1085;%20&#1073;&#1072;&#1171;&#1072;&#1083;&#1072;&#1091;.doc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&#1054;&#1052;&#1046;%201-&#1089;&#1072;&#1073;..docx" TargetMode="External"/><Relationship Id="rId11" Type="http://schemas.openxmlformats.org/officeDocument/2006/relationships/hyperlink" Target="&#1090;&#1086;&#1087;&#1090;&#1099;&#1187;%20&#1073;&#1072;&#1171;&#1072;&#1083;&#1072;&#1091;%20&#1087;&#1072;&#1088;&#1072;&#1171;&#1099;.docx" TargetMode="External"/><Relationship Id="rId5" Type="http://schemas.openxmlformats.org/officeDocument/2006/relationships/hyperlink" Target="2%20&#1057;&#1051;&#1040;&#1049;&#1044;%20(2).pptx" TargetMode="External"/><Relationship Id="rId10" Type="http://schemas.openxmlformats.org/officeDocument/2006/relationships/hyperlink" Target="4%20&#1089;&#1072;&#1073;&#1088;&#1077;&#1092;&#1083;&#1077;&#1082;&#1089;.jpg" TargetMode="External"/><Relationship Id="rId4" Type="http://schemas.openxmlformats.org/officeDocument/2006/relationships/image" Target="../media/image2.jpeg"/><Relationship Id="rId9" Type="http://schemas.openxmlformats.org/officeDocument/2006/relationships/hyperlink" Target="&#1054;&#1052;&#1046;%204-&#1089;&#1072;&#1073;.docx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hyperlink" Target="4%20&#1089;&#1072;&#1073;&#1088;&#1077;&#1092;&#1083;&#1077;&#1082;&#1089;.jpg" TargetMode="External"/><Relationship Id="rId18" Type="http://schemas.openxmlformats.org/officeDocument/2006/relationships/hyperlink" Target="&#1044;&#1045;&#1186;&#1043;.docx" TargetMode="External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0.jpeg"/><Relationship Id="rId17" Type="http://schemas.openxmlformats.org/officeDocument/2006/relationships/hyperlink" Target="&#1048;&#1085;&#1089;&#1077;&#1088;&#1090;.docx" TargetMode="External"/><Relationship Id="rId2" Type="http://schemas.openxmlformats.org/officeDocument/2006/relationships/image" Target="../media/image1.jpeg"/><Relationship Id="rId16" Type="http://schemas.openxmlformats.org/officeDocument/2006/relationships/hyperlink" Target="3%20&#1089;&#1083;&#1072;&#1081;&#1076;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hyperlink" Target="5%20&#1078;&#1086;&#1083;&#1076;&#1099;%20&#1257;&#1083;&#1077;&#1187;%201-&#1090;&#1086;&#1087;.docx" TargetMode="External"/><Relationship Id="rId5" Type="http://schemas.openxmlformats.org/officeDocument/2006/relationships/image" Target="../media/image5.jpeg"/><Relationship Id="rId15" Type="http://schemas.openxmlformats.org/officeDocument/2006/relationships/image" Target="../media/image11.jpeg"/><Relationship Id="rId10" Type="http://schemas.openxmlformats.org/officeDocument/2006/relationships/hyperlink" Target="&#1240;&#1049;&#1058;&#1045;&#1050;&#1045;%20&#1041;&#1048;%20(2).docx" TargetMode="External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hyperlink" Target="5%20&#1078;&#1086;&#1083;&#1076;&#1099;%20&#1257;&#1083;&#1077;&#1187;%202-&#1090;&#1086;&#1087;.docx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&#1073;&#1072;.docx" TargetMode="External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12" Type="http://schemas.openxmlformats.org/officeDocument/2006/relationships/hyperlink" Target="&#1179;&#1072;&#1079;&#1099;&#1085;&#1072;&#1083;&#1099;%20&#1179;&#1072;&#1088;&#1090;.mp4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hyperlink" Target="2-&#1057;&#1040;&#1041;.%20&#1056;&#1045;&#1060;..jpg" TargetMode="External"/><Relationship Id="rId5" Type="http://schemas.openxmlformats.org/officeDocument/2006/relationships/image" Target="../media/image14.jpeg"/><Relationship Id="rId10" Type="http://schemas.openxmlformats.org/officeDocument/2006/relationships/hyperlink" Target="4%20&#1057;&#1051;&#1040;&#1049;&#1044;.pptx" TargetMode="External"/><Relationship Id="rId4" Type="http://schemas.openxmlformats.org/officeDocument/2006/relationships/image" Target="../media/image13.jpeg"/><Relationship Id="rId9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5%20&#1057;&#1051;&#1040;&#1049;&#1044;.pptx" TargetMode="Externa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openxmlformats.org/officeDocument/2006/relationships/hyperlink" Target="6%20&#1057;&#1051;&#1040;&#1049;&#1044;.pptx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openxmlformats.org/officeDocument/2006/relationships/hyperlink" Target="01%20&#1057;&#1051;&#1040;&#1049;&#1044;.pptx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Home PC\Desktop\ффф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71604" y="785794"/>
            <a:ext cx="7072362" cy="466716"/>
          </a:xfrm>
        </p:spPr>
        <p:txBody>
          <a:bodyPr>
            <a:normAutofit/>
          </a:bodyPr>
          <a:lstStyle/>
          <a:p>
            <a:r>
              <a:rPr lang="kk-KZ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Жоспарланған  тізбектелген  сабақтар  топтамасы</a:t>
            </a:r>
            <a:endParaRPr lang="ru-RU" sz="2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фото\фото\SAM_0969.JPG"/>
          <p:cNvPicPr/>
          <p:nvPr/>
        </p:nvPicPr>
        <p:blipFill>
          <a:blip r:embed="rId4" cstate="print"/>
          <a:srcRect r="5655" b="16533"/>
          <a:stretch>
            <a:fillRect/>
          </a:stretch>
        </p:blipFill>
        <p:spPr bwMode="auto">
          <a:xfrm>
            <a:off x="357158" y="0"/>
            <a:ext cx="1071570" cy="12858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1928794" y="142852"/>
            <a:ext cx="69294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Бұланды  ауданы, Капитоновка  орта  мектебінің  бастауыш  сынып  мұғалімі  Курмаханқызы  Маншук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" y="1214421"/>
          <a:ext cx="9143999" cy="5667378"/>
        </p:xfrm>
        <a:graphic>
          <a:graphicData uri="http://schemas.openxmlformats.org/drawingml/2006/table">
            <a:tbl>
              <a:tblPr/>
              <a:tblGrid>
                <a:gridCol w="285719"/>
                <a:gridCol w="1617797"/>
                <a:gridCol w="1637846"/>
                <a:gridCol w="1286175"/>
                <a:gridCol w="1681119"/>
                <a:gridCol w="1108695"/>
                <a:gridCol w="1526648"/>
              </a:tblGrid>
              <a:tr h="410766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</a:pPr>
                      <a:endParaRPr lang="ru-RU" sz="500" dirty="0">
                        <a:latin typeface="Calibri"/>
                        <a:ea typeface="Times New Roman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800" b="1" dirty="0">
                          <a:latin typeface="Times New Roman"/>
                          <a:ea typeface="Times New Roman"/>
                          <a:cs typeface="Times New Roman"/>
                        </a:rPr>
                        <a:t>Оқытудың негізгі мақсаттары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 dirty="0">
                          <a:latin typeface="Times New Roman"/>
                          <a:ea typeface="Times New Roman"/>
                          <a:cs typeface="Times New Roman"/>
                        </a:rPr>
                        <a:t>2.  Белсенді оқытуда қолданылатын әдіс-тәсілдер, тапсырмалар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 dirty="0">
                          <a:latin typeface="Times New Roman"/>
                          <a:ea typeface="Times New Roman"/>
                          <a:cs typeface="Times New Roman"/>
                        </a:rPr>
                        <a:t>3. Оқу нәтижелері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 dirty="0">
                          <a:latin typeface="Times New Roman"/>
                          <a:ea typeface="Times New Roman"/>
                          <a:cs typeface="Times New Roman"/>
                        </a:rPr>
                        <a:t>4. Бағалау, соның ішінде  оқыту үшін бағалау 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 dirty="0">
                          <a:latin typeface="Times New Roman"/>
                          <a:ea typeface="Times New Roman"/>
                          <a:cs typeface="Times New Roman"/>
                        </a:rPr>
                        <a:t>5. Барлығын қосқанда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 dirty="0">
                          <a:latin typeface="Times New Roman"/>
                          <a:ea typeface="Times New Roman"/>
                          <a:cs typeface="Times New Roman"/>
                        </a:rPr>
                        <a:t>6. Негізгі дереккөздер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7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Б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Қ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 u="sng" dirty="0">
                          <a:latin typeface="Times New Roman"/>
                          <a:ea typeface="Times New Roman"/>
                          <a:cs typeface="Times New Roman"/>
                        </a:rPr>
                        <a:t>Сабақтың  тақырыбы:</a:t>
                      </a:r>
                      <a:r>
                        <a:rPr lang="kk-KZ" sz="800" u="sng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Әнет  баба  батасы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800" b="1" u="sng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 u="sng" dirty="0" smtClean="0">
                          <a:latin typeface="Times New Roman"/>
                          <a:ea typeface="Times New Roman"/>
                          <a:cs typeface="Times New Roman"/>
                        </a:rPr>
                        <a:t>Сабақтың  </a:t>
                      </a:r>
                      <a:r>
                        <a:rPr lang="kk-KZ" sz="800" b="1" u="sng" dirty="0">
                          <a:latin typeface="Times New Roman"/>
                          <a:ea typeface="Times New Roman"/>
                          <a:cs typeface="Times New Roman"/>
                        </a:rPr>
                        <a:t>мақсаты: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Қазақтың  даналық, тапқырлық сөздің иесі болған Әнет баба жайлы оқып үйрену.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600" dirty="0">
                          <a:latin typeface="Times New Roman"/>
                          <a:ea typeface="Times New Roman"/>
                          <a:cs typeface="Times New Roman"/>
                        </a:rPr>
                        <a:t>Ынтымақтастық  ахуал қалыптастыру (Менің  көңіл  күйім  тәсілі),   топқа  бөлу </a:t>
                      </a:r>
                      <a:endParaRPr lang="ru-RU" sz="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600" dirty="0">
                          <a:latin typeface="Times New Roman"/>
                          <a:ea typeface="Times New Roman"/>
                          <a:cs typeface="Times New Roman"/>
                        </a:rPr>
                        <a:t>Қағаз  қиындыларынан мозайка  құрастыру арқылы.</a:t>
                      </a:r>
                      <a:endParaRPr lang="ru-RU" sz="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600" dirty="0">
                          <a:latin typeface="Times New Roman"/>
                          <a:ea typeface="Times New Roman"/>
                          <a:cs typeface="Times New Roman"/>
                        </a:rPr>
                        <a:t>Үй  тапсырмасын тексеруде Қорапшадағы  сұрақ тәсілі, </a:t>
                      </a:r>
                      <a:endParaRPr lang="ru-RU" sz="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600" dirty="0">
                          <a:latin typeface="Times New Roman"/>
                          <a:ea typeface="Times New Roman"/>
                          <a:cs typeface="Times New Roman"/>
                        </a:rPr>
                        <a:t>Сабақтың  тақырыбын  анықтау:  Ой  қозғау  тәсілімен,сөзжұмбақты  шешу.</a:t>
                      </a:r>
                      <a:endParaRPr lang="ru-RU" sz="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600" dirty="0">
                          <a:latin typeface="Times New Roman"/>
                          <a:ea typeface="Times New Roman"/>
                          <a:cs typeface="Times New Roman"/>
                        </a:rPr>
                        <a:t>Топтық  жұмыс.Бата  және  тілек жайлы  топтастыру    жасайды.</a:t>
                      </a:r>
                      <a:endParaRPr lang="ru-RU" sz="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600" dirty="0">
                          <a:latin typeface="Times New Roman"/>
                          <a:ea typeface="Times New Roman"/>
                          <a:cs typeface="Times New Roman"/>
                        </a:rPr>
                        <a:t>Мәтінмен  жұмыс. топта  бөліктерге  бөліп </a:t>
                      </a:r>
                      <a:r>
                        <a:rPr lang="kk-KZ" sz="600" dirty="0" smtClean="0">
                          <a:latin typeface="Times New Roman"/>
                          <a:ea typeface="Times New Roman"/>
                          <a:cs typeface="Times New Roman"/>
                        </a:rPr>
                        <a:t>оқиды,</a:t>
                      </a:r>
                      <a:r>
                        <a:rPr lang="ru-RU" sz="600" baseline="0" dirty="0" smtClean="0">
                          <a:latin typeface="Calibri"/>
                          <a:ea typeface="Times New Roman"/>
                          <a:cs typeface="Times New Roman"/>
                        </a:rPr>
                        <a:t>    </a:t>
                      </a:r>
                      <a:r>
                        <a:rPr lang="kk-KZ" sz="600" dirty="0" smtClean="0">
                          <a:latin typeface="Times New Roman"/>
                          <a:ea typeface="Times New Roman"/>
                          <a:cs typeface="Times New Roman"/>
                        </a:rPr>
                        <a:t>талдайды</a:t>
                      </a:r>
                      <a:r>
                        <a:rPr lang="kk-KZ" sz="600" dirty="0">
                          <a:latin typeface="Times New Roman"/>
                          <a:ea typeface="Times New Roman"/>
                          <a:cs typeface="Times New Roman"/>
                        </a:rPr>
                        <a:t>.  </a:t>
                      </a:r>
                      <a:endParaRPr lang="kk-KZ" sz="6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600" dirty="0" smtClean="0">
                          <a:latin typeface="Times New Roman"/>
                          <a:ea typeface="Times New Roman"/>
                          <a:cs typeface="Times New Roman"/>
                        </a:rPr>
                        <a:t>Сергіту  </a:t>
                      </a:r>
                      <a:r>
                        <a:rPr lang="kk-KZ" sz="600" dirty="0">
                          <a:latin typeface="Times New Roman"/>
                          <a:ea typeface="Times New Roman"/>
                          <a:cs typeface="Times New Roman"/>
                        </a:rPr>
                        <a:t>сәті</a:t>
                      </a:r>
                      <a:r>
                        <a:rPr lang="kk-KZ" sz="600" dirty="0" smtClean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ru-RU" sz="600" baseline="0" dirty="0" smtClean="0">
                          <a:latin typeface="Calibri"/>
                          <a:ea typeface="Times New Roman"/>
                          <a:cs typeface="Times New Roman"/>
                        </a:rPr>
                        <a:t>   </a:t>
                      </a:r>
                      <a:r>
                        <a:rPr lang="kk-KZ" sz="600" dirty="0" smtClean="0">
                          <a:latin typeface="Times New Roman"/>
                          <a:ea typeface="Times New Roman"/>
                          <a:cs typeface="Times New Roman"/>
                        </a:rPr>
                        <a:t>"</a:t>
                      </a:r>
                      <a:r>
                        <a:rPr lang="kk-KZ" sz="600" dirty="0">
                          <a:latin typeface="Times New Roman"/>
                          <a:ea typeface="Times New Roman"/>
                          <a:cs typeface="Times New Roman"/>
                        </a:rPr>
                        <a:t>Қара  жорға"  биі</a:t>
                      </a:r>
                      <a:endParaRPr lang="ru-RU" sz="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600" dirty="0">
                          <a:latin typeface="Times New Roman"/>
                          <a:ea typeface="Times New Roman"/>
                          <a:cs typeface="Times New Roman"/>
                        </a:rPr>
                        <a:t>Деңгейлік  тапсырмалар.</a:t>
                      </a:r>
                      <a:endParaRPr lang="ru-RU" sz="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600" dirty="0">
                          <a:latin typeface="Times New Roman"/>
                          <a:ea typeface="Times New Roman"/>
                          <a:cs typeface="Times New Roman"/>
                        </a:rPr>
                        <a:t>Топты  бағалау</a:t>
                      </a:r>
                      <a:r>
                        <a:rPr lang="kk-KZ" sz="600" dirty="0" smtClean="0"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kk-KZ" sz="600" dirty="0">
                          <a:latin typeface="Times New Roman"/>
                          <a:ea typeface="Times New Roman"/>
                          <a:cs typeface="Times New Roman"/>
                        </a:rPr>
                        <a:t>(бағалау парағымен), </a:t>
                      </a:r>
                      <a:endParaRPr lang="ru-RU" sz="6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600" dirty="0">
                          <a:latin typeface="Times New Roman"/>
                          <a:ea typeface="Times New Roman"/>
                          <a:cs typeface="Times New Roman"/>
                        </a:rPr>
                        <a:t>кері  </a:t>
                      </a:r>
                      <a:r>
                        <a:rPr lang="kk-KZ" sz="6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байланыс/  стикерлермен  </a:t>
                      </a:r>
                      <a:endParaRPr lang="ru-RU" sz="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latin typeface="Times New Roman"/>
                          <a:ea typeface="Times New Roman"/>
                          <a:cs typeface="Times New Roman"/>
                        </a:rPr>
                        <a:t>* Мәтіннің  мазмұнын  түсініп, алған  білім, өнегені  өмірде  қолдана  </a:t>
                      </a:r>
                      <a:r>
                        <a:rPr lang="kk-KZ" sz="700" dirty="0" smtClean="0">
                          <a:latin typeface="Times New Roman"/>
                          <a:ea typeface="Times New Roman"/>
                          <a:cs typeface="Times New Roman"/>
                        </a:rPr>
                        <a:t>біледі.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latin typeface="Times New Roman"/>
                          <a:ea typeface="Times New Roman"/>
                          <a:cs typeface="Times New Roman"/>
                        </a:rPr>
                        <a:t>*Қазақтың  даналық, тапқырлық  сөздерін  оқып  үйренеді.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latin typeface="Times New Roman"/>
                          <a:ea typeface="Times New Roman"/>
                          <a:cs typeface="Times New Roman"/>
                        </a:rPr>
                        <a:t>*Әнет  баба  батасы  жайлы оқып, мағынасын  аша  алады.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latin typeface="Times New Roman"/>
                          <a:ea typeface="Times New Roman"/>
                          <a:cs typeface="Times New Roman"/>
                        </a:rPr>
                        <a:t>*Ойын  жеткізе  біледі.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latin typeface="Times New Roman"/>
                          <a:ea typeface="Times New Roman"/>
                          <a:cs typeface="Times New Roman"/>
                        </a:rPr>
                        <a:t>*Жаңа  сөздер  мен  сөз  тіркестерінің  мағынасын  біледі.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9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Қалыптастырушы  бағалау : смайлик  беру,  топ басшы-сының  бағалау  парағы  арқылы  бағалауы,</a:t>
                      </a:r>
                      <a:endParaRPr lang="ru-RU" sz="9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9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Мұғалімнің жиынтық бағалауы</a:t>
                      </a:r>
                      <a:endParaRPr lang="ru-RU" sz="9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 b="1" dirty="0">
                          <a:latin typeface="Times New Roman"/>
                          <a:ea typeface="Times New Roman"/>
                          <a:cs typeface="Times New Roman"/>
                        </a:rPr>
                        <a:t>*</a:t>
                      </a:r>
                      <a:r>
                        <a:rPr lang="kk-KZ" sz="700" dirty="0">
                          <a:latin typeface="Times New Roman"/>
                          <a:ea typeface="Times New Roman"/>
                          <a:cs typeface="Times New Roman"/>
                        </a:rPr>
                        <a:t>Қазақтың   атақты  үш  биін  ата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latin typeface="Times New Roman"/>
                          <a:ea typeface="Times New Roman"/>
                          <a:cs typeface="Times New Roman"/>
                        </a:rPr>
                        <a:t>*Мәтін  соңындағы  мақалдың  мәнін  ашу.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latin typeface="Times New Roman"/>
                          <a:ea typeface="Times New Roman"/>
                          <a:cs typeface="Times New Roman"/>
                        </a:rPr>
                        <a:t>*Жебеге байланысты оқиғаның  идеясын  аша-тын  мақалдар  тауып </a:t>
                      </a:r>
                      <a:r>
                        <a:rPr lang="kk-KZ" sz="600" dirty="0">
                          <a:latin typeface="Times New Roman"/>
                          <a:ea typeface="Times New Roman"/>
                          <a:cs typeface="Times New Roman"/>
                        </a:rPr>
                        <a:t>жазу. </a:t>
                      </a:r>
                      <a:endParaRPr lang="ru-RU" sz="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Суреттер , ғаламтор материалдары және тапсырмалар  жазылған кеспе қағаздар,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ақпарат  жазылған  парақтар,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флипчарт, маркер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33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Б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Қ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 u="sng" dirty="0">
                          <a:latin typeface="Times New Roman"/>
                          <a:ea typeface="Times New Roman"/>
                          <a:cs typeface="Times New Roman"/>
                        </a:rPr>
                        <a:t>Сабақтың  тақырыбы:</a:t>
                      </a:r>
                      <a:r>
                        <a:rPr lang="kk-KZ" sz="800" u="sng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Қазыналы  қарт  тәлімі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800" b="1" u="sng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 u="sng" dirty="0" smtClean="0">
                          <a:latin typeface="Times New Roman"/>
                          <a:ea typeface="Times New Roman"/>
                          <a:cs typeface="Times New Roman"/>
                        </a:rPr>
                        <a:t>Сабақтың  </a:t>
                      </a:r>
                      <a:r>
                        <a:rPr lang="kk-KZ" sz="800" b="1" u="sng" dirty="0">
                          <a:latin typeface="Times New Roman"/>
                          <a:ea typeface="Times New Roman"/>
                          <a:cs typeface="Times New Roman"/>
                        </a:rPr>
                        <a:t>мақсаты:</a:t>
                      </a:r>
                      <a:r>
                        <a:rPr lang="kk-KZ" sz="800" u="sng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8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Мәтіннің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ой  </a:t>
                      </a:r>
                      <a:r>
                        <a:rPr lang="ru-RU" sz="8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салар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8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идеясын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баса </a:t>
                      </a:r>
                      <a:r>
                        <a:rPr lang="ru-RU" sz="8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ашу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</a:t>
                      </a:r>
                      <a:r>
                        <a:rPr lang="ru-RU" sz="8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ұлттық  әдет-ғұрыпты  түсіну </a:t>
                      </a:r>
                      <a:endParaRPr lang="ru-RU" sz="8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«Атомдар мен молекулалар» ойыны арқылы  ынтымақтас-тық  ахуал, топқа бөлу,  </a:t>
                      </a:r>
                      <a:endParaRPr lang="ru-RU" sz="6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"Ыстық орындық"әдісі  (үй жұмысы),</a:t>
                      </a:r>
                      <a:endParaRPr lang="ru-RU" sz="6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ДЖИКCO/ мәтінмен  жұмыс.(бейнерoлик, cергіту cәті) </a:t>
                      </a:r>
                      <a:r>
                        <a:rPr lang="ru-RU" sz="6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Эссе  жазу,Ойтолға-</a:t>
                      </a:r>
                      <a:endParaRPr lang="ru-RU" sz="6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ныс/Венн  диаграм-масы.</a:t>
                      </a:r>
                      <a:r>
                        <a:rPr lang="ru-RU" sz="6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kk-KZ" sz="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(қалыптастырушы  </a:t>
                      </a:r>
                    </a:p>
                    <a:p>
                      <a:r>
                        <a:rPr lang="kk-KZ" sz="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бағалау/жетондар  тарату  арқылы,</a:t>
                      </a:r>
                      <a:endParaRPr lang="ru-RU" sz="6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"бас бармақ" әдісі  арқылы  бағалау, жиынтық  бaғa</a:t>
                      </a:r>
                      <a:endParaRPr lang="ru-RU" sz="6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Кері  байланыс/</a:t>
                      </a:r>
                      <a:endParaRPr lang="ru-RU" sz="6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600" kern="120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"Бағдаршам" арқылы жиынтық бaғa) </a:t>
                      </a:r>
                      <a:endParaRPr lang="ru-RU" sz="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latin typeface="Times New Roman"/>
                          <a:ea typeface="Times New Roman"/>
                          <a:cs typeface="Times New Roman"/>
                        </a:rPr>
                        <a:t>Мәтіннің  идеясын  аша  алады.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latin typeface="Times New Roman"/>
                          <a:ea typeface="Times New Roman"/>
                          <a:cs typeface="Times New Roman"/>
                        </a:rPr>
                        <a:t>Ұлттық  әдет-ғұрыпты  біліп құрметтей  алады.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latin typeface="Times New Roman"/>
                          <a:ea typeface="Times New Roman"/>
                          <a:cs typeface="Times New Roman"/>
                        </a:rPr>
                        <a:t>Ел  аузындағы  даналардың  сөзін  жинап,өмірде  қолдана  алады.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latin typeface="Times New Roman"/>
                          <a:ea typeface="Times New Roman"/>
                          <a:cs typeface="Times New Roman"/>
                        </a:rPr>
                        <a:t>Адам  үшін қымбатты  асыл  дүниелерді  біледі.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 smtClean="0">
                          <a:latin typeface="Times New Roman"/>
                          <a:ea typeface="Times New Roman"/>
                          <a:cs typeface="Times New Roman"/>
                        </a:rPr>
                        <a:t>Топты  бағалау/ бағалау  парағы  арқылы,  мұғалімнің  қалыптастырушы  бағалауы/ смайлик  тарату  арқылы, жиынтық  бағалауы</a:t>
                      </a:r>
                      <a:endParaRPr lang="ru-RU" sz="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latin typeface="Times New Roman"/>
                          <a:ea typeface="Times New Roman"/>
                          <a:cs typeface="Times New Roman"/>
                        </a:rPr>
                        <a:t>*Қоңқа  қарт  Төле  балаға қандай  тәрбиелік  үлгі көрсетті?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latin typeface="Times New Roman"/>
                          <a:ea typeface="Times New Roman"/>
                          <a:cs typeface="Times New Roman"/>
                        </a:rPr>
                        <a:t>*Мәтіндегі  мақалдың  мәнін  ашу.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latin typeface="Times New Roman"/>
                          <a:ea typeface="Times New Roman"/>
                          <a:cs typeface="Times New Roman"/>
                        </a:rPr>
                        <a:t>*Мәтін  мазмұнына  қорытынды  ой  түйінін  жаз.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Төле  бидің  портреті, раламтор материалдары, қима  қағаздар,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"бағалау парағы", "бас  бармақ" суреттері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71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latin typeface="Times New Roman"/>
                          <a:ea typeface="Times New Roman"/>
                          <a:cs typeface="Times New Roman"/>
                        </a:rPr>
                        <a:t>Б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latin typeface="Times New Roman"/>
                          <a:ea typeface="Times New Roman"/>
                          <a:cs typeface="Times New Roman"/>
                        </a:rPr>
                        <a:t>Қ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 u="sng" dirty="0">
                          <a:latin typeface="Times New Roman"/>
                          <a:ea typeface="Times New Roman"/>
                          <a:cs typeface="Times New Roman"/>
                        </a:rPr>
                        <a:t>Сабақтың  тақырыбы:</a:t>
                      </a:r>
                      <a:r>
                        <a:rPr lang="kk-KZ" sz="800" u="sng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Қаз дауысты </a:t>
                      </a:r>
                      <a:r>
                        <a:rPr lang="kk-KZ" sz="800" dirty="0" smtClean="0">
                          <a:latin typeface="Times New Roman"/>
                          <a:ea typeface="Times New Roman"/>
                          <a:cs typeface="Times New Roman"/>
                        </a:rPr>
                        <a:t>Қазыбек  би </a:t>
                      </a: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айтқан сөз</a:t>
                      </a:r>
                      <a:r>
                        <a:rPr lang="kk-KZ" sz="800" b="1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b="1" u="sng" dirty="0">
                          <a:latin typeface="Times New Roman"/>
                          <a:ea typeface="Times New Roman"/>
                          <a:cs typeface="Times New Roman"/>
                        </a:rPr>
                        <a:t>Сабақтың  мақсаты:</a:t>
                      </a:r>
                      <a:r>
                        <a:rPr lang="kk-KZ" sz="800" u="sng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Қазыбек  </a:t>
                      </a:r>
                      <a:r>
                        <a:rPr lang="kk-KZ" sz="800" dirty="0" smtClean="0">
                          <a:latin typeface="Times New Roman"/>
                          <a:ea typeface="Times New Roman"/>
                          <a:cs typeface="Times New Roman"/>
                        </a:rPr>
                        <a:t>бидің  </a:t>
                      </a: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даналығын  </a:t>
                      </a:r>
                      <a:r>
                        <a:rPr lang="kk-KZ" sz="800" dirty="0" smtClean="0">
                          <a:latin typeface="Times New Roman"/>
                          <a:ea typeface="Times New Roman"/>
                          <a:cs typeface="Times New Roman"/>
                        </a:rPr>
                        <a:t> оқып үйрену</a:t>
                      </a: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5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"Жақсы  ма?"тәсілімен</a:t>
                      </a:r>
                      <a:endParaRPr lang="ru-RU" sz="5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5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ынтымақтастық  ахуал  қалыптастыру, "Магниттер" топқа  бөлу.</a:t>
                      </a:r>
                      <a:endParaRPr lang="ru-RU" sz="5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5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"Ой  тастау"</a:t>
                      </a:r>
                      <a:endParaRPr lang="ru-RU" sz="5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5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Топтастыру/ жаңа  ақпараттан  түсінгенін постерге  топтастырып  жазады,  </a:t>
                      </a:r>
                      <a:endParaRPr lang="ru-RU" sz="5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5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ЖИГСО  әдісі  бойынша  топтық  әңгіме.</a:t>
                      </a:r>
                      <a:endParaRPr lang="ru-RU" sz="5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5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Блум  таксаномиясы бойынша  деңгейлік  тапсырмалар,</a:t>
                      </a:r>
                      <a:endParaRPr lang="ru-RU" sz="5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5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"Қазыбек  бише   толғап  жазу.</a:t>
                      </a:r>
                      <a:endParaRPr lang="ru-RU" sz="5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5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*"Бас  бармақ" бағалау, смайликтер  беру,</a:t>
                      </a:r>
                      <a:endParaRPr lang="ru-RU" sz="5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5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жиынтық  баға , </a:t>
                      </a:r>
                      <a:endParaRPr lang="ru-RU" sz="5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5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*Кері байланыс</a:t>
                      </a:r>
                      <a:endParaRPr lang="ru-RU" sz="5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5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"Бағдаршам" тәсілі </a:t>
                      </a:r>
                      <a:endParaRPr lang="ru-RU" sz="5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latin typeface="Times New Roman"/>
                          <a:ea typeface="Times New Roman"/>
                          <a:cs typeface="Times New Roman"/>
                        </a:rPr>
                        <a:t>*Қазыбек  бидің  даналығын  оқып  үйренеді.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latin typeface="Times New Roman"/>
                          <a:ea typeface="Times New Roman"/>
                          <a:cs typeface="Times New Roman"/>
                        </a:rPr>
                        <a:t>*Адам  үшін  ең  қымбат  деген  ұғымдармен  танысып, өмірде  қолдана  алады.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latin typeface="Times New Roman"/>
                          <a:ea typeface="Times New Roman"/>
                          <a:cs typeface="Times New Roman"/>
                        </a:rPr>
                        <a:t>*Тілдік  қоры  молаяды.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Бірін-бірі  бағалау, смайликтер беру  арқылы  және  қол  шапалақтау арқылы  бағалау, жиынтық бағалау</a:t>
                      </a:r>
                      <a:endParaRPr lang="ru-RU" sz="8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latin typeface="Times New Roman"/>
                          <a:ea typeface="Times New Roman"/>
                          <a:cs typeface="Times New Roman"/>
                        </a:rPr>
                        <a:t>*Адам  үшін  ең  қымбатты  деген  ұғымдарды  топтастыру.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latin typeface="Times New Roman"/>
                          <a:ea typeface="Times New Roman"/>
                          <a:cs typeface="Times New Roman"/>
                        </a:rPr>
                        <a:t>*Бидің  ұлағатты  сөздерінен  нақыл  сөз  жасап  жаз.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latin typeface="Times New Roman"/>
                          <a:ea typeface="Times New Roman"/>
                          <a:cs typeface="Times New Roman"/>
                        </a:rPr>
                        <a:t>*Өмірде  кездесетін  қиындықтарды  Қазыбек  бише  толғап  жаз.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Қазыбек  бидің  портреті, раламтор материалдары, қима  қағаздар,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"бағалау парағы", жетондар , стикер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15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Б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Қ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800" b="1" u="sng" dirty="0" smtClean="0">
                          <a:latin typeface="Times New Roman"/>
                          <a:ea typeface="Times New Roman"/>
                          <a:cs typeface="Times New Roman"/>
                        </a:rPr>
                        <a:t>Сабақтың  тақырыбы:</a:t>
                      </a:r>
                      <a:r>
                        <a:rPr lang="kk-KZ" sz="800" u="sng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8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 smtClean="0">
                          <a:latin typeface="Times New Roman"/>
                          <a:ea typeface="Times New Roman"/>
                          <a:cs typeface="Times New Roman"/>
                        </a:rPr>
                        <a:t>Әйтеке бидің шешендігі 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800" b="1" u="sng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800" b="1" u="sng" dirty="0" smtClean="0">
                          <a:latin typeface="Times New Roman"/>
                          <a:ea typeface="Times New Roman"/>
                          <a:cs typeface="Times New Roman"/>
                        </a:rPr>
                        <a:t>Сабақтың  мақсаты:</a:t>
                      </a:r>
                      <a:r>
                        <a:rPr lang="kk-KZ" sz="800" u="sng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8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 smtClean="0">
                          <a:latin typeface="Times New Roman"/>
                          <a:ea typeface="Times New Roman"/>
                          <a:cs typeface="Times New Roman"/>
                        </a:rPr>
                        <a:t>Әйтеке  </a:t>
                      </a: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би туралы  мағлұматты  білу, шешендік  сөздің  мәнін  түсіну.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5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Ынтымақтастық  ахуал қалыптастыру/ "Менің  көңіл  күйім"  тәсілі,   топқа  бөлу </a:t>
                      </a:r>
                      <a:endParaRPr lang="ru-RU" sz="5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5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Қағаз  қиындыларынан "Мозайка  құрастыру" арқылы.</a:t>
                      </a:r>
                      <a:endParaRPr lang="ru-RU" sz="5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5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  тапсырмасын тексеруде "Қорапшадағы  сұрақ" тәсілі, </a:t>
                      </a:r>
                      <a:endParaRPr lang="ru-RU" sz="5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5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Сабақтың  тақырыбын  анықтау:"Ой  қозғау"  тәсілімен,сөзжұмбақты  шешу.</a:t>
                      </a:r>
                      <a:endParaRPr lang="ru-RU" sz="5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5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Топтық  жұмыс.</a:t>
                      </a:r>
                      <a:endParaRPr lang="ru-RU" sz="5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5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Бата  және  тілек жайлы  топтастыру    жасайды.</a:t>
                      </a:r>
                      <a:endParaRPr lang="ru-RU" sz="5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5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Мәтінмен  жұмыс. топта  бөліктерге  бөліп оқиды,талдайды.  </a:t>
                      </a:r>
                      <a:endParaRPr lang="ru-RU" sz="5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5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Сергіту  сәті."Қара </a:t>
                      </a:r>
                      <a:endParaRPr lang="ru-RU" sz="5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5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жорға"  биі</a:t>
                      </a:r>
                      <a:endParaRPr lang="ru-RU" sz="5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5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Деңгейлік  тапсырма-лар.</a:t>
                      </a:r>
                      <a:endParaRPr lang="ru-RU" sz="5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5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Топты  бағалау.</a:t>
                      </a:r>
                      <a:endParaRPr lang="ru-RU" sz="5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5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(бағалау парағымен), </a:t>
                      </a:r>
                      <a:endParaRPr lang="ru-RU" sz="5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5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кері  байланыс/</a:t>
                      </a:r>
                      <a:r>
                        <a:rPr lang="kk-KZ" sz="5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“</a:t>
                      </a:r>
                      <a:r>
                        <a:rPr lang="kk-KZ" sz="500" u="none" dirty="0" smtClean="0">
                          <a:latin typeface="Times New Roman"/>
                          <a:ea typeface="Times New Roman"/>
                          <a:cs typeface="Times New Roman"/>
                        </a:rPr>
                        <a:t>Ашық  және  бұлтты  күн" </a:t>
                      </a:r>
                      <a:r>
                        <a:rPr lang="kk-KZ" sz="5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гүл</a:t>
                      </a:r>
                      <a:endParaRPr lang="ru-RU" sz="5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5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стикерлер жапсыру </a:t>
                      </a:r>
                      <a:endParaRPr lang="ru-RU" sz="5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 dirty="0">
                          <a:latin typeface="Times New Roman"/>
                          <a:ea typeface="Times New Roman"/>
                          <a:cs typeface="Times New Roman"/>
                        </a:rPr>
                        <a:t>*Әйтеке  би  </a:t>
                      </a:r>
                      <a:r>
                        <a:rPr lang="kk-KZ" sz="700" dirty="0">
                          <a:latin typeface="Times New Roman"/>
                          <a:ea typeface="Times New Roman"/>
                          <a:cs typeface="Times New Roman"/>
                        </a:rPr>
                        <a:t>жайында  мағлұмат  алады.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latin typeface="Times New Roman"/>
                          <a:ea typeface="Times New Roman"/>
                          <a:cs typeface="Times New Roman"/>
                        </a:rPr>
                        <a:t>*Шешендік  сөздің  мәнін  түсініп, өмірде  қолдана  алады.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latin typeface="Times New Roman"/>
                          <a:ea typeface="Times New Roman"/>
                          <a:cs typeface="Times New Roman"/>
                        </a:rPr>
                        <a:t>*Нақыл  сөз бен  шешендік  сөзді  ажырата  алады.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u="none" dirty="0">
                          <a:latin typeface="Times New Roman"/>
                          <a:ea typeface="Times New Roman"/>
                          <a:cs typeface="Times New Roman"/>
                        </a:rPr>
                        <a:t>Қалыптастырушы  бағалау (қол  шапалақтау, мадақтау), мұғалімнің  жиынтық  бағасы,  кері  байланыс/ </a:t>
                      </a:r>
                      <a:r>
                        <a:rPr lang="kk-KZ" sz="800" u="none" dirty="0" smtClean="0">
                          <a:latin typeface="Times New Roman"/>
                          <a:ea typeface="Times New Roman"/>
                          <a:cs typeface="Times New Roman"/>
                        </a:rPr>
                        <a:t>“Ашық  және  бұлтты  күн" </a:t>
                      </a:r>
                      <a:r>
                        <a:rPr lang="kk-KZ" sz="800" u="none" dirty="0">
                          <a:latin typeface="Times New Roman"/>
                          <a:ea typeface="Times New Roman"/>
                          <a:cs typeface="Times New Roman"/>
                        </a:rPr>
                        <a:t>стикер  жапсыру  арқылы         </a:t>
                      </a:r>
                      <a:endParaRPr lang="ru-RU" sz="800" u="none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latin typeface="Times New Roman"/>
                          <a:ea typeface="Times New Roman"/>
                          <a:cs typeface="Times New Roman"/>
                        </a:rPr>
                        <a:t>*Шешендік  сөздің  бірінші  шумағынан   нақыл  сөзді  тауып  жаз.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latin typeface="Times New Roman"/>
                          <a:ea typeface="Times New Roman"/>
                          <a:cs typeface="Times New Roman"/>
                        </a:rPr>
                        <a:t>* Әйтеке  би  сөз  еткен  адам  бойындағы  мінез-құлықты  тауып  түсіндір.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latin typeface="Times New Roman"/>
                          <a:ea typeface="Times New Roman"/>
                          <a:cs typeface="Times New Roman"/>
                        </a:rPr>
                        <a:t>*Шешендік  сөздің  алғашқы  бөліміне  тақырып  ойлап, өз  сөзіңмен  қысқаша  </a:t>
                      </a:r>
                      <a:r>
                        <a:rPr lang="kk-KZ" sz="700" dirty="0" smtClean="0">
                          <a:latin typeface="Times New Roman"/>
                          <a:ea typeface="Times New Roman"/>
                          <a:cs typeface="Times New Roman"/>
                        </a:rPr>
                        <a:t>мазмұндау</a:t>
                      </a:r>
                      <a:r>
                        <a:rPr lang="kk-KZ" sz="7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 және  сабақ тың мағынасына  5 жолды  өлең  құрастыру.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latin typeface="Times New Roman"/>
                          <a:ea typeface="Times New Roman"/>
                          <a:cs typeface="Times New Roman"/>
                        </a:rPr>
                        <a:t>Интерактивті  тақта, қима  қағаздар, стикер, күн  мен  түннің  суреті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608" marR="336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Стрелка вправо с вырезом 11">
            <a:hlinkClick r:id="rId5" action="ppaction://hlinkpres?slideindex=1&amp;slidetitle="/>
          </p:cNvPr>
          <p:cNvSpPr/>
          <p:nvPr/>
        </p:nvSpPr>
        <p:spPr>
          <a:xfrm>
            <a:off x="8501090" y="6500834"/>
            <a:ext cx="285752" cy="214314"/>
          </a:xfrm>
          <a:prstGeom prst="notched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4-конечная звезда 12">
            <a:hlinkClick r:id="rId6" action="ppaction://hlinkfile"/>
          </p:cNvPr>
          <p:cNvSpPr/>
          <p:nvPr/>
        </p:nvSpPr>
        <p:spPr>
          <a:xfrm>
            <a:off x="8501090" y="2643182"/>
            <a:ext cx="285752" cy="285752"/>
          </a:xfrm>
          <a:prstGeom prst="star4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4-конечная звезда 13">
            <a:hlinkClick r:id="rId7" action="ppaction://hlinkfile"/>
          </p:cNvPr>
          <p:cNvSpPr/>
          <p:nvPr/>
        </p:nvSpPr>
        <p:spPr>
          <a:xfrm>
            <a:off x="8572528" y="3643314"/>
            <a:ext cx="285752" cy="28575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4-конечная звезда 14">
            <a:hlinkClick r:id="rId8" action="ppaction://hlinkfile"/>
          </p:cNvPr>
          <p:cNvSpPr/>
          <p:nvPr/>
        </p:nvSpPr>
        <p:spPr>
          <a:xfrm>
            <a:off x="8643966" y="4786322"/>
            <a:ext cx="214314" cy="28575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4-конечная звезда 15">
            <a:hlinkClick r:id="rId9" action="ppaction://hlinkfile"/>
          </p:cNvPr>
          <p:cNvSpPr/>
          <p:nvPr/>
        </p:nvSpPr>
        <p:spPr>
          <a:xfrm>
            <a:off x="8643966" y="5929330"/>
            <a:ext cx="214314" cy="214314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4-конечная звезда 16">
            <a:hlinkClick r:id="rId10" action="ppaction://hlinkfile"/>
          </p:cNvPr>
          <p:cNvSpPr/>
          <p:nvPr/>
        </p:nvSpPr>
        <p:spPr>
          <a:xfrm>
            <a:off x="3143240" y="6357958"/>
            <a:ext cx="214314" cy="285728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4-конечная звезда 17">
            <a:hlinkClick r:id="rId11" action="ppaction://hlinkfile"/>
          </p:cNvPr>
          <p:cNvSpPr/>
          <p:nvPr/>
        </p:nvSpPr>
        <p:spPr>
          <a:xfrm>
            <a:off x="6000760" y="6429396"/>
            <a:ext cx="214314" cy="214314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4-конечная звезда 18">
            <a:hlinkClick r:id="rId12" action="ppaction://hlinkfile"/>
          </p:cNvPr>
          <p:cNvSpPr/>
          <p:nvPr/>
        </p:nvSpPr>
        <p:spPr>
          <a:xfrm>
            <a:off x="6143636" y="2714620"/>
            <a:ext cx="214314" cy="28575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4-конечная звезда 20">
            <a:hlinkClick r:id="rId13" action="ppaction://hlinkpres?slideindex=1&amp;slidetitle="/>
          </p:cNvPr>
          <p:cNvSpPr/>
          <p:nvPr/>
        </p:nvSpPr>
        <p:spPr>
          <a:xfrm>
            <a:off x="3143240" y="2786058"/>
            <a:ext cx="285752" cy="285752"/>
          </a:xfrm>
          <a:prstGeom prst="star4">
            <a:avLst>
              <a:gd name="adj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C:\Users\Home PC\Desktop\ффф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5" name="Табличка 4"/>
          <p:cNvSpPr/>
          <p:nvPr/>
        </p:nvSpPr>
        <p:spPr>
          <a:xfrm>
            <a:off x="2928926" y="142852"/>
            <a:ext cx="3214710" cy="4429156"/>
          </a:xfrm>
          <a:prstGeom prst="plaqu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39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Сабақтың тақырыбы</a:t>
            </a:r>
            <a:r>
              <a:rPr lang="kk-KZ" sz="139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kk-KZ" sz="139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Әйтеке  бидің шешендігі</a:t>
            </a:r>
          </a:p>
          <a:p>
            <a:r>
              <a:rPr lang="kk-KZ" sz="139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Сабақтың  мақсаты</a:t>
            </a:r>
            <a:r>
              <a:rPr lang="kk-KZ" sz="139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 Әйтеке  би  туралы  мағлұ-матты  білу, шешендік  сөздің   мәнін  түсіну.</a:t>
            </a:r>
          </a:p>
          <a:p>
            <a:endParaRPr lang="kk-KZ" sz="145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145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145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145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kk-KZ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ctr"/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2571744"/>
            <a:ext cx="1857387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ru-RU" sz="1400" b="1" cap="all" spc="0" dirty="0">
              <a:ln/>
              <a:solidFill>
                <a:srgbClr val="0000FF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13" name="Содержимое 12" descr="C:\Users\Home PC\AppData\Local\Microsoft\Windows\INetCache\Content.Word\IMG-20160511-WA0039.jpg"/>
          <p:cNvPicPr>
            <a:picLocks noGrp="1"/>
          </p:cNvPicPr>
          <p:nvPr>
            <p:ph idx="1"/>
          </p:nvPr>
        </p:nvPicPr>
        <p:blipFill>
          <a:blip r:embed="rId3"/>
          <a:srcRect l="68767" t="24180" r="8148" b="48209"/>
          <a:stretch>
            <a:fillRect/>
          </a:stretch>
        </p:blipFill>
        <p:spPr bwMode="auto">
          <a:xfrm>
            <a:off x="6500794" y="2786058"/>
            <a:ext cx="2643206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2" descr="C:\Users\Home PC\Desktop\ФОТО\IMG-20160517-WA003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285728"/>
            <a:ext cx="2643206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5" name="Picture 7" descr="C:\Users\Home PC\Desktop\ПРЕЗЕНТАЦИЯ МАНШУК\2 САБ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57356" y="4429132"/>
            <a:ext cx="2857520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5" descr="C:\Users\Home PC\Desktop\ФОТО\IMG-20160517-WA005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20" y="2714620"/>
            <a:ext cx="2571768" cy="2089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2" descr="C:\Users\Home PC\Desktop\ФОТО\IMG-20160511-WA0085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86314" y="4500570"/>
            <a:ext cx="2714644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Picture 3" descr="C:\Users\Home PC\Desktop\ФОТО\IMG-20160511-WA0098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215074" y="428604"/>
            <a:ext cx="2757922" cy="2071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Блок-схема: знак завершения 11"/>
          <p:cNvSpPr/>
          <p:nvPr/>
        </p:nvSpPr>
        <p:spPr>
          <a:xfrm>
            <a:off x="214282" y="2285992"/>
            <a:ext cx="2643206" cy="428628"/>
          </a:xfrm>
          <a:prstGeom prst="flowChartTerminator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Топтастыру  жасауда</a:t>
            </a:r>
            <a:endParaRPr lang="ru-RU" sz="145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Блок-схема: знак завершения 14"/>
          <p:cNvSpPr/>
          <p:nvPr/>
        </p:nvSpPr>
        <p:spPr>
          <a:xfrm>
            <a:off x="6929454" y="5857892"/>
            <a:ext cx="2071702" cy="500066"/>
          </a:xfrm>
          <a:prstGeom prst="flowChartTerminator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Топ басшысының бағалауы</a:t>
            </a:r>
            <a:endParaRPr lang="ru-RU" sz="145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Блок-схема: знак завершения 15"/>
          <p:cNvSpPr/>
          <p:nvPr/>
        </p:nvSpPr>
        <p:spPr>
          <a:xfrm>
            <a:off x="285720" y="4572008"/>
            <a:ext cx="2071702" cy="428628"/>
          </a:xfrm>
          <a:prstGeom prst="flowChartTerminator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Жұмыстарын қорғауда</a:t>
            </a:r>
            <a:endParaRPr lang="ru-RU" sz="145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Блок-схема: знак завершения 16"/>
          <p:cNvSpPr/>
          <p:nvPr/>
        </p:nvSpPr>
        <p:spPr>
          <a:xfrm>
            <a:off x="6858016" y="4500570"/>
            <a:ext cx="2285984" cy="500066"/>
          </a:xfrm>
          <a:prstGeom prst="flowChartTerminator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жолды өлең құрастыруда</a:t>
            </a:r>
            <a:endParaRPr lang="ru-RU" sz="145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Блок-схема: знак завершения 17"/>
          <p:cNvSpPr/>
          <p:nvPr/>
        </p:nvSpPr>
        <p:spPr>
          <a:xfrm>
            <a:off x="6500826" y="2285992"/>
            <a:ext cx="2454828" cy="442696"/>
          </a:xfrm>
          <a:prstGeom prst="flowChartTerminator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Деңгейлік тапсырмалар орындауда</a:t>
            </a:r>
            <a:endParaRPr lang="ru-RU" sz="145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Блок-схема: знак завершения 18"/>
          <p:cNvSpPr/>
          <p:nvPr/>
        </p:nvSpPr>
        <p:spPr>
          <a:xfrm>
            <a:off x="357158" y="5857892"/>
            <a:ext cx="2071702" cy="500066"/>
          </a:xfrm>
          <a:prstGeom prst="flowChartTerminator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Сабаққа  кері байланыс</a:t>
            </a:r>
            <a:endParaRPr lang="ru-RU" sz="145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Рисунок 25" descr="C:\Users\Home PC\Desktop\фото ватсап\IMG-20160517-WA0060.jpg"/>
          <p:cNvPicPr/>
          <p:nvPr/>
        </p:nvPicPr>
        <p:blipFill>
          <a:blip r:embed="rId9" cstate="print"/>
          <a:srcRect l="8496" t="4487" r="966" b="23932"/>
          <a:stretch>
            <a:fillRect/>
          </a:stretch>
        </p:blipFill>
        <p:spPr bwMode="auto">
          <a:xfrm>
            <a:off x="2000232" y="3929066"/>
            <a:ext cx="1071570" cy="857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7" name="4-конечная звезда 26">
            <a:hlinkClick r:id="rId10" action="ppaction://hlinkfile"/>
          </p:cNvPr>
          <p:cNvSpPr/>
          <p:nvPr/>
        </p:nvSpPr>
        <p:spPr>
          <a:xfrm>
            <a:off x="2500298" y="2071678"/>
            <a:ext cx="285752" cy="285752"/>
          </a:xfrm>
          <a:prstGeom prst="star4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 descr="C:\Users\Home PC\Desktop\фото ватсап\IMG-20160524-WA0027.jpg">
            <a:hlinkClick r:id="rId11" action="ppaction://hlinkfile"/>
          </p:cNvPr>
          <p:cNvPicPr/>
          <p:nvPr/>
        </p:nvPicPr>
        <p:blipFill>
          <a:blip r:embed="rId12" cstate="print"/>
          <a:srcRect l="4596" t="17308" r="3047" b="2991"/>
          <a:stretch>
            <a:fillRect/>
          </a:stretch>
        </p:blipFill>
        <p:spPr bwMode="auto">
          <a:xfrm rot="10800000">
            <a:off x="6000760" y="3929066"/>
            <a:ext cx="1214446" cy="7858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4-конечная звезда 23">
            <a:hlinkClick r:id="rId13" action="ppaction://hlinkfile"/>
          </p:cNvPr>
          <p:cNvSpPr/>
          <p:nvPr/>
        </p:nvSpPr>
        <p:spPr>
          <a:xfrm>
            <a:off x="2500298" y="5929330"/>
            <a:ext cx="357190" cy="357190"/>
          </a:xfrm>
          <a:prstGeom prst="star4">
            <a:avLst>
              <a:gd name="adj" fmla="val 12500"/>
            </a:avLst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 descr="C:\Users\Home PC\Desktop\фото ватсап\IMG-20160514-WA0004.jpg">
            <a:hlinkClick r:id="rId14" action="ppaction://hlinkfile"/>
          </p:cNvPr>
          <p:cNvPicPr/>
          <p:nvPr/>
        </p:nvPicPr>
        <p:blipFill>
          <a:blip r:embed="rId15" cstate="print"/>
          <a:srcRect l="1305" t="21240" r="-593" b="1715"/>
          <a:stretch>
            <a:fillRect/>
          </a:stretch>
        </p:blipFill>
        <p:spPr bwMode="auto">
          <a:xfrm rot="10800000">
            <a:off x="5929322" y="3429000"/>
            <a:ext cx="1000132" cy="714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1" name="Стрелка вправо с вырезом 30">
            <a:hlinkClick r:id="rId16" action="ppaction://hlinkpres?slideindex=1&amp;slidetitle="/>
          </p:cNvPr>
          <p:cNvSpPr/>
          <p:nvPr/>
        </p:nvSpPr>
        <p:spPr>
          <a:xfrm>
            <a:off x="8286776" y="6357958"/>
            <a:ext cx="500066" cy="28572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2928926" y="1714489"/>
          <a:ext cx="3143272" cy="2961894"/>
        </p:xfrm>
        <a:graphic>
          <a:graphicData uri="http://schemas.openxmlformats.org/drawingml/2006/table">
            <a:tbl>
              <a:tblPr/>
              <a:tblGrid>
                <a:gridCol w="3143272"/>
              </a:tblGrid>
              <a:tr h="28575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b="1" baseline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*Ынтымақтастық  ахуал </a:t>
                      </a:r>
                      <a:r>
                        <a:rPr lang="kk-KZ" sz="1300" b="1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қалыптастыру </a:t>
                      </a:r>
                      <a:r>
                        <a:rPr lang="kk-KZ" sz="1300" b="1" baseline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"Көңілді  күн", цифрлар  жазылған  магниттер  беру арқылы  топқа  бөлу. </a:t>
                      </a:r>
                      <a:endParaRPr lang="ru-RU" sz="1300" b="1" baseline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b="1" baseline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* Бейнеролик  көрсету</a:t>
                      </a:r>
                      <a:endParaRPr lang="ru-RU" sz="1300" b="1" baseline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b="1" baseline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*Инсерт  әдісі/ББҮ                                    </a:t>
                      </a:r>
                      <a:endParaRPr lang="ru-RU" sz="1300" b="1" baseline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b="1" baseline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* ЖИГСО  әдісі  бойынша  топта  </a:t>
                      </a:r>
                      <a:r>
                        <a:rPr lang="kk-KZ" sz="1300" b="1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шешендік  сөздердің  мазмұнын  </a:t>
                      </a:r>
                      <a:r>
                        <a:rPr lang="kk-KZ" sz="1300" b="1" baseline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талдау </a:t>
                      </a:r>
                      <a:endParaRPr lang="ru-RU" sz="1300" b="1" baseline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b="1" baseline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* "Ойлан, топта" жабық, ашық  сұрақтар  талдау)                                                                        * Бес  жолды  өлең  құрастыру</a:t>
                      </a:r>
                      <a:endParaRPr lang="ru-RU" sz="1300" b="1" baseline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b="1" baseline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* "Оқы, айт" деңгейлік  тапсырма. </a:t>
                      </a:r>
                      <a:endParaRPr lang="ru-RU" sz="1300" b="1" baseline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0" name="4-конечная звезда 29">
            <a:hlinkClick r:id="rId17" action="ppaction://hlinkfile"/>
          </p:cNvPr>
          <p:cNvSpPr/>
          <p:nvPr/>
        </p:nvSpPr>
        <p:spPr>
          <a:xfrm>
            <a:off x="5786446" y="2786058"/>
            <a:ext cx="357190" cy="428628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4-конечная звезда 31">
            <a:hlinkClick r:id="rId18" action="ppaction://hlinkfile"/>
          </p:cNvPr>
          <p:cNvSpPr/>
          <p:nvPr/>
        </p:nvSpPr>
        <p:spPr>
          <a:xfrm>
            <a:off x="6286512" y="2143116"/>
            <a:ext cx="357190" cy="357190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C:\Users\Home PC\Desktop\ффф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11" name="Рисунок 10" descr="C:\Users\Home PC\Desktop\ФОТО\IMG-20160511-WA0037.jpg"/>
          <p:cNvPicPr/>
          <p:nvPr/>
        </p:nvPicPr>
        <p:blipFill>
          <a:blip r:embed="rId3"/>
          <a:srcRect t="8761" r="62141" b="30342"/>
          <a:stretch>
            <a:fillRect/>
          </a:stretch>
        </p:blipFill>
        <p:spPr bwMode="auto">
          <a:xfrm>
            <a:off x="3357554" y="1142984"/>
            <a:ext cx="2643206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Блок-схема: несколько документов 19"/>
          <p:cNvSpPr/>
          <p:nvPr/>
        </p:nvSpPr>
        <p:spPr>
          <a:xfrm>
            <a:off x="571472" y="142852"/>
            <a:ext cx="8072494" cy="785818"/>
          </a:xfrm>
          <a:prstGeom prst="flowChartMultidocumen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Оқушылардың оқуының  табыстылығы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Home PC\Desktop\ФОТО\IMG-20160511-WA006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3857628"/>
            <a:ext cx="2833707" cy="2125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3" descr="C:\Users\Home PC\Desktop\ПРЕЗЕНТАЦИЯ МАНШУК\4 саб. постер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1285860"/>
            <a:ext cx="2545309" cy="18573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5" descr="C:\Users\Home PC\Desktop\фото ватсап\IMG-20160517-WA0057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57950" y="3714752"/>
            <a:ext cx="2581116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1" name="Picture 7" descr="C:\Users\Home PC\Desktop\фото ватсап\IMG-20160511-WA0100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15074" y="1071546"/>
            <a:ext cx="2628890" cy="19747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7" name="4-конечная звезда 26">
            <a:hlinkClick r:id="rId8" action="ppaction://hlinkfile"/>
          </p:cNvPr>
          <p:cNvSpPr/>
          <p:nvPr/>
        </p:nvSpPr>
        <p:spPr>
          <a:xfrm>
            <a:off x="8072462" y="2714620"/>
            <a:ext cx="285752" cy="28575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знак завершения 12"/>
          <p:cNvSpPr/>
          <p:nvPr/>
        </p:nvSpPr>
        <p:spPr>
          <a:xfrm>
            <a:off x="428596" y="3000372"/>
            <a:ext cx="2428892" cy="571504"/>
          </a:xfrm>
          <a:prstGeom prst="flowChartTerminato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Ойын  еркін  жеткізе  алады</a:t>
            </a:r>
            <a:endParaRPr lang="ru-RU" b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Блок-схема: знак завершения 14"/>
          <p:cNvSpPr/>
          <p:nvPr/>
        </p:nvSpPr>
        <p:spPr>
          <a:xfrm>
            <a:off x="6429388" y="2928934"/>
            <a:ext cx="2428892" cy="571504"/>
          </a:xfrm>
          <a:prstGeom prst="flowChartTerminato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Бірін-бірі  бағалауды біледі.</a:t>
            </a:r>
            <a:endParaRPr lang="ru-RU" b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Блок-схема: знак завершения 15"/>
          <p:cNvSpPr/>
          <p:nvPr/>
        </p:nvSpPr>
        <p:spPr>
          <a:xfrm>
            <a:off x="6500826" y="5786454"/>
            <a:ext cx="2643174" cy="785818"/>
          </a:xfrm>
          <a:prstGeom prst="flowChartTerminato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Оқуға ынтасы, талпынысы артады.</a:t>
            </a:r>
            <a:endParaRPr lang="ru-RU" b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Блок-схема: знак завершения 16"/>
          <p:cNvSpPr/>
          <p:nvPr/>
        </p:nvSpPr>
        <p:spPr>
          <a:xfrm>
            <a:off x="3000364" y="5786454"/>
            <a:ext cx="3429024" cy="1071546"/>
          </a:xfrm>
          <a:prstGeom prst="flowChartTerminato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Сыни тұрғыда ойлау, диалогтік әңгіме құрып мәселені шеше алады.</a:t>
            </a:r>
            <a:endParaRPr lang="ru-RU" b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Блок-схема: знак завершения 17"/>
          <p:cNvSpPr/>
          <p:nvPr/>
        </p:nvSpPr>
        <p:spPr>
          <a:xfrm>
            <a:off x="3286116" y="2857496"/>
            <a:ext cx="2786082" cy="1142984"/>
          </a:xfrm>
          <a:prstGeom prst="flowChartTerminato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Топта жұмыс жасау арқылы бір-бірінің пікірін тыңдап, талдауға үйренеді.</a:t>
            </a:r>
            <a:endParaRPr lang="ru-RU" b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:\Users\Home PC\Desktop\фото ватсап\IMG-20160511-WA0095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14282" y="3857628"/>
            <a:ext cx="2857520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Блок-схема: знак завершения 18"/>
          <p:cNvSpPr/>
          <p:nvPr/>
        </p:nvSpPr>
        <p:spPr>
          <a:xfrm>
            <a:off x="285720" y="5857892"/>
            <a:ext cx="2500330" cy="785818"/>
          </a:xfrm>
          <a:prstGeom prst="flowChartTerminato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Сабаққа рефлексия жасай алады.</a:t>
            </a:r>
            <a:endParaRPr lang="ru-RU" b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трелка вправо 21">
            <a:hlinkClick r:id="rId10" action="ppaction://hlinkpres?slideindex=1&amp;slidetitle="/>
          </p:cNvPr>
          <p:cNvSpPr/>
          <p:nvPr/>
        </p:nvSpPr>
        <p:spPr>
          <a:xfrm>
            <a:off x="8572528" y="5643578"/>
            <a:ext cx="357190" cy="285728"/>
          </a:xfrm>
          <a:prstGeom prst="rightArrow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4-конечная звезда 22">
            <a:hlinkClick r:id="rId11" action="ppaction://hlinkfile"/>
          </p:cNvPr>
          <p:cNvSpPr/>
          <p:nvPr/>
        </p:nvSpPr>
        <p:spPr>
          <a:xfrm>
            <a:off x="6286512" y="5643578"/>
            <a:ext cx="357190" cy="357190"/>
          </a:xfrm>
          <a:prstGeom prst="star4">
            <a:avLst>
              <a:gd name="adj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4-конечная звезда 23">
            <a:hlinkClick r:id="rId12" action="ppaction://hlinkfile"/>
          </p:cNvPr>
          <p:cNvSpPr/>
          <p:nvPr/>
        </p:nvSpPr>
        <p:spPr>
          <a:xfrm>
            <a:off x="5643570" y="5143512"/>
            <a:ext cx="500066" cy="428628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Home PC\Desktop\ффф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571604" y="142852"/>
            <a:ext cx="5286412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kk-KZ" sz="1600" b="1" cap="all" dirty="0" smtClean="0">
                <a:ln/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жұмысымның  тиімділігі</a:t>
            </a:r>
            <a:endParaRPr lang="ru-RU" sz="1600" b="1" cap="all" spc="0" dirty="0">
              <a:ln/>
              <a:effectLst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1"/>
          </p:nvPr>
        </p:nvGraphicFramePr>
        <p:xfrm>
          <a:off x="0" y="500042"/>
          <a:ext cx="9144000" cy="6143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Стрелка вправо 4">
            <a:hlinkClick r:id="rId8" action="ppaction://hlinkpres?slideindex=1&amp;slidetitle="/>
          </p:cNvPr>
          <p:cNvSpPr/>
          <p:nvPr/>
        </p:nvSpPr>
        <p:spPr>
          <a:xfrm>
            <a:off x="8643966" y="6357958"/>
            <a:ext cx="357190" cy="285728"/>
          </a:xfrm>
          <a:prstGeom prst="rightArrow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20" y="2500306"/>
            <a:ext cx="2428892" cy="50006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Курстан  бұрын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86116" y="2500306"/>
            <a:ext cx="2428892" cy="50006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Курста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143636" y="2428868"/>
            <a:ext cx="2428892" cy="50006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Курстан  кейін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Home PC\Desktop\ффф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4" name="Схема 3"/>
          <p:cNvGraphicFramePr/>
          <p:nvPr/>
        </p:nvGraphicFramePr>
        <p:xfrm>
          <a:off x="0" y="1142984"/>
          <a:ext cx="9144000" cy="5715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Выноска со стрелкой вниз 4"/>
          <p:cNvSpPr/>
          <p:nvPr/>
        </p:nvSpPr>
        <p:spPr>
          <a:xfrm>
            <a:off x="214282" y="214290"/>
            <a:ext cx="3643338" cy="714356"/>
          </a:xfrm>
          <a:prstGeom prst="downArrowCallou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Дәстүрлі оқыту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трелка вправо с вырезом 7"/>
          <p:cNvSpPr/>
          <p:nvPr/>
        </p:nvSpPr>
        <p:spPr>
          <a:xfrm>
            <a:off x="4143372" y="4071942"/>
            <a:ext cx="857256" cy="500066"/>
          </a:xfrm>
          <a:prstGeom prst="notched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>
            <a:hlinkClick r:id="rId7" action="ppaction://hlinkpres?slideindex=1&amp;slidetitle="/>
          </p:cNvPr>
          <p:cNvSpPr/>
          <p:nvPr/>
        </p:nvSpPr>
        <p:spPr>
          <a:xfrm>
            <a:off x="8501090" y="6357958"/>
            <a:ext cx="428628" cy="285752"/>
          </a:xfrm>
          <a:prstGeom prst="rightArrow">
            <a:avLst/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Выноска со стрелкой вниз 6"/>
          <p:cNvSpPr/>
          <p:nvPr/>
        </p:nvSpPr>
        <p:spPr>
          <a:xfrm>
            <a:off x="5286380" y="214290"/>
            <a:ext cx="3643338" cy="714356"/>
          </a:xfrm>
          <a:prstGeom prst="downArrowCallou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Тиімді  оқыту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Home PC\Desktop\ффф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Блок-схема: несколько документов 4"/>
          <p:cNvSpPr/>
          <p:nvPr/>
        </p:nvSpPr>
        <p:spPr>
          <a:xfrm>
            <a:off x="214282" y="642918"/>
            <a:ext cx="2786082" cy="857250"/>
          </a:xfrm>
          <a:prstGeom prst="flowChartMultidocumen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0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785794"/>
            <a:ext cx="199567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kk-KZ" b="1" cap="all" spc="0" dirty="0" smtClean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Кездескен қиындықтар</a:t>
            </a:r>
            <a:endParaRPr lang="ru-RU" b="1" cap="all" spc="0" dirty="0">
              <a:ln/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Блок-схема: несколько документов 7"/>
          <p:cNvSpPr/>
          <p:nvPr/>
        </p:nvSpPr>
        <p:spPr>
          <a:xfrm>
            <a:off x="3286116" y="642918"/>
            <a:ext cx="2714644" cy="857255"/>
          </a:xfrm>
          <a:prstGeom prst="flowChartMultidocumen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86116" y="785794"/>
            <a:ext cx="242430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kk-KZ" b="1" cap="all" dirty="0" smtClean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Қиындықтардан  шығу</a:t>
            </a:r>
            <a:endParaRPr lang="ru-RU" b="1" cap="all" spc="0" dirty="0">
              <a:ln/>
              <a:effectLst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Блок-схема: несколько документов 9"/>
          <p:cNvSpPr/>
          <p:nvPr/>
        </p:nvSpPr>
        <p:spPr>
          <a:xfrm>
            <a:off x="6286512" y="642918"/>
            <a:ext cx="2714644" cy="857250"/>
          </a:xfrm>
          <a:prstGeom prst="flowChartMultidocumen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kk-KZ" sz="2000" b="1" cap="all" dirty="0" smtClean="0">
                <a:ln/>
                <a:solidFill>
                  <a:schemeClr val="tx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болашақта</a:t>
            </a:r>
            <a:endParaRPr lang="ru-RU" sz="2000" b="1" cap="all" dirty="0">
              <a:ln/>
              <a:solidFill>
                <a:schemeClr val="tx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Схема 11"/>
          <p:cNvGraphicFramePr/>
          <p:nvPr/>
        </p:nvGraphicFramePr>
        <p:xfrm>
          <a:off x="0" y="1571612"/>
          <a:ext cx="9144000" cy="5286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Стрелка влево 10">
            <a:hlinkClick r:id="rId7" action="ppaction://hlinkpres?slideindex=1&amp;slidetitle="/>
          </p:cNvPr>
          <p:cNvSpPr/>
          <p:nvPr/>
        </p:nvSpPr>
        <p:spPr>
          <a:xfrm>
            <a:off x="8572528" y="6143644"/>
            <a:ext cx="428628" cy="285752"/>
          </a:xfrm>
          <a:prstGeom prst="lef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1940</TotalTime>
  <Words>1243</Words>
  <PresentationFormat>Экран (4:3)</PresentationFormat>
  <Paragraphs>240</Paragraphs>
  <Slides>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 PC</dc:creator>
  <cp:lastModifiedBy>Home PC</cp:lastModifiedBy>
  <cp:revision>222</cp:revision>
  <dcterms:created xsi:type="dcterms:W3CDTF">2016-05-22T23:59:49Z</dcterms:created>
  <dcterms:modified xsi:type="dcterms:W3CDTF">2016-05-27T02:48:20Z</dcterms:modified>
</cp:coreProperties>
</file>