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7" r:id="rId2"/>
    <p:sldId id="331" r:id="rId3"/>
    <p:sldId id="332" r:id="rId4"/>
    <p:sldId id="258" r:id="rId5"/>
    <p:sldId id="260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62" r:id="rId16"/>
    <p:sldId id="288" r:id="rId17"/>
    <p:sldId id="289" r:id="rId18"/>
    <p:sldId id="291" r:id="rId19"/>
    <p:sldId id="295" r:id="rId20"/>
    <p:sldId id="297" r:id="rId21"/>
    <p:sldId id="299" r:id="rId22"/>
    <p:sldId id="261" r:id="rId23"/>
    <p:sldId id="259" r:id="rId24"/>
    <p:sldId id="263" r:id="rId25"/>
    <p:sldId id="302" r:id="rId26"/>
    <p:sldId id="301" r:id="rId27"/>
    <p:sldId id="304" r:id="rId28"/>
    <p:sldId id="311" r:id="rId29"/>
    <p:sldId id="310" r:id="rId30"/>
    <p:sldId id="309" r:id="rId31"/>
    <p:sldId id="308" r:id="rId32"/>
    <p:sldId id="307" r:id="rId33"/>
    <p:sldId id="306" r:id="rId34"/>
    <p:sldId id="305" r:id="rId35"/>
    <p:sldId id="303" r:id="rId36"/>
    <p:sldId id="264" r:id="rId37"/>
    <p:sldId id="325" r:id="rId38"/>
    <p:sldId id="324" r:id="rId39"/>
    <p:sldId id="273" r:id="rId40"/>
    <p:sldId id="271" r:id="rId41"/>
    <p:sldId id="269" r:id="rId42"/>
    <p:sldId id="268" r:id="rId43"/>
    <p:sldId id="266" r:id="rId44"/>
    <p:sldId id="270" r:id="rId45"/>
    <p:sldId id="272" r:id="rId46"/>
    <p:sldId id="267" r:id="rId47"/>
    <p:sldId id="265" r:id="rId48"/>
    <p:sldId id="274" r:id="rId49"/>
    <p:sldId id="330" r:id="rId50"/>
    <p:sldId id="327" r:id="rId5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FC7377-06F5-472C-9E2E-F61C90BFA285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F091A-029B-417F-8E1D-126FA9412B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11517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F091A-029B-417F-8E1D-126FA9412B0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23786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F091A-029B-417F-8E1D-126FA9412B0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23786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ED591-95DC-4ADB-BF93-ADE88191BAF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9F070-C4AB-4E97-92E0-42617B6A5A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43111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ED591-95DC-4ADB-BF93-ADE88191BAF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9F070-C4AB-4E97-92E0-42617B6A5A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54033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ED591-95DC-4ADB-BF93-ADE88191BAF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9F070-C4AB-4E97-92E0-42617B6A5A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19569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ED591-95DC-4ADB-BF93-ADE88191BAF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9F070-C4AB-4E97-92E0-42617B6A5A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31881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ED591-95DC-4ADB-BF93-ADE88191BAF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9F070-C4AB-4E97-92E0-42617B6A5A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01522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ED591-95DC-4ADB-BF93-ADE88191BAF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9F070-C4AB-4E97-92E0-42617B6A5A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4026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ED591-95DC-4ADB-BF93-ADE88191BAF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9F070-C4AB-4E97-92E0-42617B6A5A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18990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ED591-95DC-4ADB-BF93-ADE88191BAF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9F070-C4AB-4E97-92E0-42617B6A5A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00992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ED591-95DC-4ADB-BF93-ADE88191BAF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9F070-C4AB-4E97-92E0-42617B6A5A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1046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ED591-95DC-4ADB-BF93-ADE88191BAF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9F070-C4AB-4E97-92E0-42617B6A5A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51298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ED591-95DC-4ADB-BF93-ADE88191BAF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9F070-C4AB-4E97-92E0-42617B6A5A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47950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ED591-95DC-4ADB-BF93-ADE88191BAF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89F070-C4AB-4E97-92E0-42617B6A5A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4002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slide" Target="slide13.xml"/><Relationship Id="rId3" Type="http://schemas.openxmlformats.org/officeDocument/2006/relationships/image" Target="../media/image1.jpeg"/><Relationship Id="rId7" Type="http://schemas.openxmlformats.org/officeDocument/2006/relationships/slide" Target="slide8.xml"/><Relationship Id="rId12" Type="http://schemas.openxmlformats.org/officeDocument/2006/relationships/slide" Target="slide9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slide" Target="slide12.xml"/><Relationship Id="rId5" Type="http://schemas.openxmlformats.org/officeDocument/2006/relationships/slide" Target="slide6.xml"/><Relationship Id="rId10" Type="http://schemas.openxmlformats.org/officeDocument/2006/relationships/slide" Target="slide11.xml"/><Relationship Id="rId4" Type="http://schemas.openxmlformats.org/officeDocument/2006/relationships/slide" Target="slide15.xml"/><Relationship Id="rId9" Type="http://schemas.openxmlformats.org/officeDocument/2006/relationships/slide" Target="slide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5" Type="http://schemas.openxmlformats.org/officeDocument/2006/relationships/audio" Target="../media/audio1.wav"/><Relationship Id="rId4" Type="http://schemas.openxmlformats.org/officeDocument/2006/relationships/slide" Target="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6.xml"/><Relationship Id="rId4" Type="http://schemas.openxmlformats.org/officeDocument/2006/relationships/image" Target="../media/image3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6.xml"/><Relationship Id="rId4" Type="http://schemas.openxmlformats.org/officeDocument/2006/relationships/image" Target="../media/image3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6.xml"/><Relationship Id="rId4" Type="http://schemas.openxmlformats.org/officeDocument/2006/relationships/image" Target="../media/image3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6.xml"/><Relationship Id="rId4" Type="http://schemas.openxmlformats.org/officeDocument/2006/relationships/image" Target="../media/image3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6.xml"/><Relationship Id="rId4" Type="http://schemas.openxmlformats.org/officeDocument/2006/relationships/image" Target="../media/image3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6.xml"/><Relationship Id="rId4" Type="http://schemas.openxmlformats.org/officeDocument/2006/relationships/image" Target="../media/image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6.xml"/><Relationship Id="rId4" Type="http://schemas.openxmlformats.org/officeDocument/2006/relationships/image" Target="../media/image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6.xml"/><Relationship Id="rId4" Type="http://schemas.openxmlformats.org/officeDocument/2006/relationships/image" Target="../media/image3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42.xml"/><Relationship Id="rId3" Type="http://schemas.openxmlformats.org/officeDocument/2006/relationships/slide" Target="slide22.xml"/><Relationship Id="rId7" Type="http://schemas.openxmlformats.org/officeDocument/2006/relationships/slide" Target="slide1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8.xml"/><Relationship Id="rId5" Type="http://schemas.openxmlformats.org/officeDocument/2006/relationships/slide" Target="slide17.xml"/><Relationship Id="rId4" Type="http://schemas.openxmlformats.org/officeDocument/2006/relationships/image" Target="../media/image3.wmf"/><Relationship Id="rId9" Type="http://schemas.openxmlformats.org/officeDocument/2006/relationships/slide" Target="slide4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slide" Target="slide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13" Type="http://schemas.openxmlformats.org/officeDocument/2006/relationships/slide" Target="slide30.xml"/><Relationship Id="rId18" Type="http://schemas.openxmlformats.org/officeDocument/2006/relationships/slide" Target="slide35.xml"/><Relationship Id="rId3" Type="http://schemas.openxmlformats.org/officeDocument/2006/relationships/slide" Target="slide41.xml"/><Relationship Id="rId7" Type="http://schemas.openxmlformats.org/officeDocument/2006/relationships/slide" Target="slide25.xml"/><Relationship Id="rId12" Type="http://schemas.openxmlformats.org/officeDocument/2006/relationships/slide" Target="slide23.xml"/><Relationship Id="rId17" Type="http://schemas.openxmlformats.org/officeDocument/2006/relationships/slide" Target="slide34.xml"/><Relationship Id="rId2" Type="http://schemas.openxmlformats.org/officeDocument/2006/relationships/image" Target="../media/image1.jpeg"/><Relationship Id="rId16" Type="http://schemas.openxmlformats.org/officeDocument/2006/relationships/slide" Target="slide33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slide" Target="slide29.xml"/><Relationship Id="rId5" Type="http://schemas.openxmlformats.org/officeDocument/2006/relationships/slide" Target="slide24.xml"/><Relationship Id="rId15" Type="http://schemas.openxmlformats.org/officeDocument/2006/relationships/slide" Target="slide32.xml"/><Relationship Id="rId10" Type="http://schemas.openxmlformats.org/officeDocument/2006/relationships/slide" Target="slide28.xml"/><Relationship Id="rId19" Type="http://schemas.openxmlformats.org/officeDocument/2006/relationships/image" Target="../media/image5.gif"/><Relationship Id="rId4" Type="http://schemas.openxmlformats.org/officeDocument/2006/relationships/audio" Target="../media/audio2.wav"/><Relationship Id="rId9" Type="http://schemas.openxmlformats.org/officeDocument/2006/relationships/slide" Target="slide27.xml"/><Relationship Id="rId14" Type="http://schemas.openxmlformats.org/officeDocument/2006/relationships/slide" Target="slide3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slide" Target="slide2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4.bin"/><Relationship Id="rId2" Type="http://schemas.openxmlformats.org/officeDocument/2006/relationships/audio" Target="file:///C:\Users\User\Desktop\&#1084;&#1091;&#1079;&#1099;&#1082;&#1072;\&#1050;&#1072;&#1079;&#1072;&#1082;&#1096;&#1072;\All+Davai+-+&#1040;&#1083;&#1075;&#1072;,+&#1050;&#1072;&#1079;&#1072;&#1093;&#1089;&#1090;&#1072;&#1085;!+(+3zone.+(music.nur.kz).mp3" TargetMode="Externa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slide" Target="slide23.xml"/><Relationship Id="rId4" Type="http://schemas.openxmlformats.org/officeDocument/2006/relationships/image" Target="../media/image1.jpeg"/><Relationship Id="rId9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6.bin"/><Relationship Id="rId2" Type="http://schemas.openxmlformats.org/officeDocument/2006/relationships/audio" Target="file:///C:\Users\User\Desktop\&#1084;&#1091;&#1079;&#1099;&#1082;&#1072;\&#1082;&#1072;&#1079;.&#1087;&#1077;&#1089;&#1085;&#1080;\10%20UKLIMAI.mp3" TargetMode="Externa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slide" Target="slide23.xml"/><Relationship Id="rId4" Type="http://schemas.openxmlformats.org/officeDocument/2006/relationships/image" Target="../media/image1.jpeg"/><Relationship Id="rId9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8.bin"/><Relationship Id="rId2" Type="http://schemas.openxmlformats.org/officeDocument/2006/relationships/audio" Target="file:///C:\Users\User\Desktop\&#1084;&#1091;&#1079;&#1099;&#1082;&#1072;%20&#1076;&#1083;&#1103;%20&#1087;&#1086;&#1083;&#1080;&#1075;&#1083;&#1086;&#1090;\&#1040;&#1088;&#1084;&#1072;&#1085;&#1076;&#1086;&#1089;&#1090;&#1072;&#1088;(-).mp3" TargetMode="Externa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slide" Target="slide23.xml"/><Relationship Id="rId4" Type="http://schemas.openxmlformats.org/officeDocument/2006/relationships/image" Target="../media/image1.jpeg"/><Relationship Id="rId9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10.bin"/><Relationship Id="rId2" Type="http://schemas.openxmlformats.org/officeDocument/2006/relationships/audio" Target="file:///C:\Users\User\Desktop\&#1084;&#1091;&#1079;&#1099;&#1082;&#1072;%20&#1076;&#1083;&#1103;%20&#1087;&#1086;&#1083;&#1080;&#1075;&#1083;&#1086;&#1090;\pesni_o_shkole_-_moj_dobryj_uchitel%20(audiofreeonline.com).mp3" TargetMode="Externa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5" Type="http://schemas.openxmlformats.org/officeDocument/2006/relationships/slide" Target="slide23.xml"/><Relationship Id="rId4" Type="http://schemas.openxmlformats.org/officeDocument/2006/relationships/image" Target="../media/image1.jpeg"/><Relationship Id="rId9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audio" Target="file:///C:\Users\User\Desktop\&#1084;&#1091;&#1079;&#1099;&#1082;&#1072;\&#1087;&#1088;&#1087;\01%20&#1056;&#1086;&#1079;&#1086;&#1074;&#1099;&#1081;%20&#1074;&#1077;&#1095;&#1077;&#1088;.mp3" TargetMode="External"/><Relationship Id="rId7" Type="http://schemas.openxmlformats.org/officeDocument/2006/relationships/oleObject" Target="../embeddings/oleObject11.bin"/><Relationship Id="rId2" Type="http://schemas.openxmlformats.org/officeDocument/2006/relationships/audio" Target="file:///C:\Users\User\Desktop\&#1084;&#1091;&#1079;&#1099;&#1082;&#1072;\&#1056;&#1059;&#1057;&#1057;&#1050;&#1048;&#1045;%20&#1055;&#1045;&#1057;&#1053;&#1048;\&#1070;&#1088;&#1072;%20&#1096;&#1072;&#1090;&#1091;&#1085;&#1086;&#1074;%20-%20&#1089;&#1077;&#1076;&#1072;&#1103;%20..mp3" TargetMode="External"/><Relationship Id="rId1" Type="http://schemas.openxmlformats.org/officeDocument/2006/relationships/vmlDrawing" Target="../drawings/vmlDrawing6.vml"/><Relationship Id="rId6" Type="http://schemas.openxmlformats.org/officeDocument/2006/relationships/slide" Target="slide23.xml"/><Relationship Id="rId11" Type="http://schemas.openxmlformats.org/officeDocument/2006/relationships/image" Target="../media/image12.png"/><Relationship Id="rId5" Type="http://schemas.openxmlformats.org/officeDocument/2006/relationships/image" Target="../media/image1.jpeg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5.gi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14.bin"/><Relationship Id="rId2" Type="http://schemas.openxmlformats.org/officeDocument/2006/relationships/audio" Target="file:///C:\Users\User\Desktop\&#1084;&#1091;&#1079;&#1099;&#1082;&#1072;%20&#1076;&#1083;&#1103;%20&#1087;&#1086;&#1083;&#1080;&#1075;&#1083;&#1086;&#1090;\Vitas_-_Potolok_ledyanoy_rmx__(get-tune.net).mp3" TargetMode="Externa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3.bin"/><Relationship Id="rId5" Type="http://schemas.openxmlformats.org/officeDocument/2006/relationships/slide" Target="slide23.xml"/><Relationship Id="rId4" Type="http://schemas.openxmlformats.org/officeDocument/2006/relationships/image" Target="../media/image1.jpeg"/><Relationship Id="rId9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16.bin"/><Relationship Id="rId2" Type="http://schemas.openxmlformats.org/officeDocument/2006/relationships/audio" Target="file:///C:\Users\User\Desktop\&#1084;&#1091;&#1079;&#1099;&#1082;&#1072;%20&#1076;&#1083;&#1103;%20&#1087;&#1086;&#1083;&#1080;&#1075;&#1083;&#1086;&#1090;\dorogie_moi_stariki.mp3" TargetMode="Externa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5.bin"/><Relationship Id="rId5" Type="http://schemas.openxmlformats.org/officeDocument/2006/relationships/slide" Target="slide23.xml"/><Relationship Id="rId4" Type="http://schemas.openxmlformats.org/officeDocument/2006/relationships/image" Target="../media/image1.jpeg"/><Relationship Id="rId9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18.bin"/><Relationship Id="rId2" Type="http://schemas.openxmlformats.org/officeDocument/2006/relationships/audio" Target="file:///C:\Users\User\Desktop\&#1084;&#1091;&#1079;&#1099;&#1082;&#1072;%20&#1076;&#1083;&#1103;%20&#1087;&#1086;&#1083;&#1080;&#1075;&#1083;&#1086;&#1090;\Shakira_-_Waka_Waka_Efirde.az_-_Shakira_-_Waka_Waka_(get-tune.net).mp3" TargetMode="Externa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7.bin"/><Relationship Id="rId5" Type="http://schemas.openxmlformats.org/officeDocument/2006/relationships/slide" Target="slide23.xml"/><Relationship Id="rId4" Type="http://schemas.openxmlformats.org/officeDocument/2006/relationships/image" Target="../media/image1.jpeg"/><Relationship Id="rId9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20.bin"/><Relationship Id="rId2" Type="http://schemas.openxmlformats.org/officeDocument/2006/relationships/audio" Target="file:///C:\Users\User\Desktop\&#1084;&#1091;&#1079;&#1099;&#1082;&#1072;%20&#1076;&#1083;&#1103;%20&#1087;&#1086;&#1083;&#1080;&#1075;&#1083;&#1086;&#1090;\01.%20Morandi%20-%20Everytime%20We%20Touch%20(Radio%20Edit).mp3" TargetMode="Externa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9.bin"/><Relationship Id="rId5" Type="http://schemas.openxmlformats.org/officeDocument/2006/relationships/slide" Target="slide23.xml"/><Relationship Id="rId4" Type="http://schemas.openxmlformats.org/officeDocument/2006/relationships/image" Target="../media/image1.jpeg"/><Relationship Id="rId9" Type="http://schemas.openxmlformats.org/officeDocument/2006/relationships/image" Target="../media/image1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22.bin"/><Relationship Id="rId2" Type="http://schemas.openxmlformats.org/officeDocument/2006/relationships/audio" Target="file:///C:\Users\User\Desktop\&#1084;&#1091;&#1079;&#1099;&#1082;&#1072;%20&#1076;&#1083;&#1103;%20&#1087;&#1086;&#1083;&#1080;&#1075;&#1083;&#1086;&#1090;\Enrique+Iglesias+-+Tired+of+being+sorry+(zvukoff.(music.nur.kz).mp3" TargetMode="Externa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1.bin"/><Relationship Id="rId5" Type="http://schemas.openxmlformats.org/officeDocument/2006/relationships/slide" Target="slide23.xml"/><Relationship Id="rId4" Type="http://schemas.openxmlformats.org/officeDocument/2006/relationships/image" Target="../media/image1.jpeg"/><Relationship Id="rId9" Type="http://schemas.openxmlformats.org/officeDocument/2006/relationships/image" Target="../media/image1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24.bin"/><Relationship Id="rId2" Type="http://schemas.openxmlformats.org/officeDocument/2006/relationships/audio" Target="file:///C:\Users\User\Desktop\&#1084;&#1091;&#1079;&#1099;&#1082;&#1072;%20&#1076;&#1083;&#1103;%20&#1087;&#1086;&#1083;&#1080;&#1075;&#1083;&#1086;&#1090;\Abba+-+money,money,money(music.nur.kz).mp3" TargetMode="Externa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3.bin"/><Relationship Id="rId5" Type="http://schemas.openxmlformats.org/officeDocument/2006/relationships/slide" Target="slide23.xml"/><Relationship Id="rId4" Type="http://schemas.openxmlformats.org/officeDocument/2006/relationships/image" Target="../media/image1.jpeg"/><Relationship Id="rId9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wmf"/><Relationship Id="rId5" Type="http://schemas.openxmlformats.org/officeDocument/2006/relationships/slide" Target="slide5.xml"/><Relationship Id="rId4" Type="http://schemas.openxmlformats.org/officeDocument/2006/relationships/hyperlink" Target="file:///D:\&#1052;&#1086;&#1080;%20&#1076;&#1086;&#1082;&#1091;&#1084;&#1077;&#1085;&#1090;&#1099;\&#1090;&#1072;&#1088;&#1080;&#1093;%20&#1080;&#1085;&#1090;&#1077;&#1083;&#1083;&#1077;&#1082;&#1090;&#1091;&#1072;&#1083;&#1076;&#1099;%20&#1086;&#1081;&#1099;&#1085;\2%20&#1082;&#1077;&#1079;&#1077;&#1187;%20&#1041;&#1110;&#1083;&#1077;&#1084;&#1110;&#1079;&#1073;&#1077;%20&#1078;&#1072;&#1187;&#1072;&#1089;&#1099;.ppt" TargetMode="Externa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39.xml"/><Relationship Id="rId13" Type="http://schemas.openxmlformats.org/officeDocument/2006/relationships/slide" Target="slide41.xml"/><Relationship Id="rId3" Type="http://schemas.openxmlformats.org/officeDocument/2006/relationships/slide" Target="slide47.xml"/><Relationship Id="rId7" Type="http://schemas.openxmlformats.org/officeDocument/2006/relationships/slide" Target="slide43.xml"/><Relationship Id="rId12" Type="http://schemas.openxmlformats.org/officeDocument/2006/relationships/slide" Target="slide45.xml"/><Relationship Id="rId2" Type="http://schemas.openxmlformats.org/officeDocument/2006/relationships/image" Target="../media/image1.jpeg"/><Relationship Id="rId16" Type="http://schemas.openxmlformats.org/officeDocument/2006/relationships/slide" Target="slide42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slide" Target="slide40.xml"/><Relationship Id="rId5" Type="http://schemas.openxmlformats.org/officeDocument/2006/relationships/slide" Target="slide38.xml"/><Relationship Id="rId15" Type="http://schemas.openxmlformats.org/officeDocument/2006/relationships/slide" Target="slide46.xml"/><Relationship Id="rId10" Type="http://schemas.openxmlformats.org/officeDocument/2006/relationships/audio" Target="../media/audio4.wav"/><Relationship Id="rId4" Type="http://schemas.openxmlformats.org/officeDocument/2006/relationships/image" Target="../media/image3.wmf"/><Relationship Id="rId9" Type="http://schemas.openxmlformats.org/officeDocument/2006/relationships/slide" Target="slide44.xml"/><Relationship Id="rId14" Type="http://schemas.openxmlformats.org/officeDocument/2006/relationships/audio" Target="../media/audio5.wav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3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3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3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3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3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3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3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3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3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wmf"/><Relationship Id="rId5" Type="http://schemas.openxmlformats.org/officeDocument/2006/relationships/slide" Target="slide5.xml"/><Relationship Id="rId4" Type="http://schemas.openxmlformats.org/officeDocument/2006/relationships/hyperlink" Target="file:///D:\&#1052;&#1086;&#1080;%20&#1076;&#1086;&#1082;&#1091;&#1084;&#1077;&#1085;&#1090;&#1099;\&#1090;&#1072;&#1088;&#1080;&#1093;%20&#1080;&#1085;&#1090;&#1077;&#1083;&#1083;&#1077;&#1082;&#1090;&#1091;&#1072;&#1083;&#1076;&#1099;%20&#1086;&#1081;&#1099;&#1085;\2%20&#1082;&#1077;&#1079;&#1077;&#1187;%20&#1041;&#1110;&#1083;&#1077;&#1084;&#1110;&#1079;&#1073;&#1077;%20&#1078;&#1072;&#1187;&#1072;&#1089;&#1099;.ppt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7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3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5.gif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gi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154194" y="5870115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WordArt 3"/>
          <p:cNvSpPr>
            <a:spLocks noChangeArrowheads="1" noChangeShapeType="1" noTextEdit="1"/>
          </p:cNvSpPr>
          <p:nvPr/>
        </p:nvSpPr>
        <p:spPr bwMode="auto">
          <a:xfrm>
            <a:off x="323528" y="188914"/>
            <a:ext cx="8568952" cy="428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k-KZ" sz="36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  <a:t>Капитоновка орта мектебі</a:t>
            </a:r>
            <a:endParaRPr lang="ru-RU" sz="3600" kern="10" dirty="0">
              <a:ln w="19050">
                <a:solidFill>
                  <a:srgbClr val="FF0000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FFFF66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 rot="10800000">
            <a:off x="1144588" y="985839"/>
            <a:ext cx="7315200" cy="787400"/>
          </a:xfrm>
          <a:custGeom>
            <a:avLst/>
            <a:gdLst>
              <a:gd name="G0" fmla="+- 6535 0 0"/>
              <a:gd name="G1" fmla="+- 21600 0 6535"/>
              <a:gd name="G2" fmla="*/ 6535 1 2"/>
              <a:gd name="G3" fmla="+- 21600 0 G2"/>
              <a:gd name="G4" fmla="+/ 6535 21600 2"/>
              <a:gd name="G5" fmla="+/ G1 0 2"/>
              <a:gd name="G6" fmla="*/ 21600 21600 6535"/>
              <a:gd name="G7" fmla="*/ G6 1 2"/>
              <a:gd name="G8" fmla="+- 21600 0 G7"/>
              <a:gd name="G9" fmla="*/ 21600 1 2"/>
              <a:gd name="G10" fmla="+- 6535 0 G9"/>
              <a:gd name="G11" fmla="?: G10 G8 0"/>
              <a:gd name="G12" fmla="?: G10 G7 21600"/>
              <a:gd name="T0" fmla="*/ 18332 w 21600"/>
              <a:gd name="T1" fmla="*/ 10800 h 21600"/>
              <a:gd name="T2" fmla="*/ 10800 w 21600"/>
              <a:gd name="T3" fmla="*/ 21600 h 21600"/>
              <a:gd name="T4" fmla="*/ 3268 w 21600"/>
              <a:gd name="T5" fmla="*/ 10800 h 21600"/>
              <a:gd name="T6" fmla="*/ 10800 w 21600"/>
              <a:gd name="T7" fmla="*/ 0 h 21600"/>
              <a:gd name="T8" fmla="*/ 5068 w 21600"/>
              <a:gd name="T9" fmla="*/ 5068 h 21600"/>
              <a:gd name="T10" fmla="*/ 16532 w 21600"/>
              <a:gd name="T11" fmla="*/ 1653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6535" y="21600"/>
                </a:lnTo>
                <a:lnTo>
                  <a:pt x="15065" y="21600"/>
                </a:lnTo>
                <a:lnTo>
                  <a:pt x="21600" y="0"/>
                </a:lnTo>
                <a:close/>
              </a:path>
            </a:pathLst>
          </a:custGeom>
          <a:gradFill rotWithShape="0">
            <a:gsLst>
              <a:gs pos="0">
                <a:srgbClr val="FFFF00">
                  <a:gamma/>
                  <a:tint val="14118"/>
                  <a:invGamma/>
                </a:srgbClr>
              </a:gs>
              <a:gs pos="100000">
                <a:srgbClr val="FFFF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9250" dir="2132261" algn="ctr" rotWithShape="0">
              <a:schemeClr val="bg2"/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1" name="WordArt 6"/>
          <p:cNvSpPr>
            <a:spLocks noChangeArrowheads="1" noChangeShapeType="1" noTextEdit="1"/>
          </p:cNvSpPr>
          <p:nvPr/>
        </p:nvSpPr>
        <p:spPr bwMode="auto">
          <a:xfrm>
            <a:off x="539552" y="1052513"/>
            <a:ext cx="8137723" cy="42862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0"/>
              </a:avLst>
            </a:prstTxWarp>
          </a:bodyPr>
          <a:lstStyle/>
          <a:p>
            <a:pPr algn="ctr"/>
            <a:endParaRPr lang="ru-RU" sz="4800" b="1" kern="10" dirty="0">
              <a:ln w="12700">
                <a:noFill/>
                <a:round/>
                <a:headEnd/>
                <a:tailEnd/>
              </a:ln>
              <a:solidFill>
                <a:srgbClr val="000066"/>
              </a:solidFill>
              <a:latin typeface="Times New Roman"/>
              <a:cs typeface="Times New Roman"/>
            </a:endParaRPr>
          </a:p>
        </p:txBody>
      </p:sp>
      <p:sp>
        <p:nvSpPr>
          <p:cNvPr id="12" name="WordArt 36"/>
          <p:cNvSpPr>
            <a:spLocks noChangeArrowheads="1" noChangeShapeType="1" noTextEdit="1"/>
          </p:cNvSpPr>
          <p:nvPr/>
        </p:nvSpPr>
        <p:spPr bwMode="auto">
          <a:xfrm>
            <a:off x="725777" y="1888405"/>
            <a:ext cx="7993063" cy="1368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</a:gradFill>
                <a:effectLst>
                  <a:outerShdw dist="102391" dir="1784693" algn="ctr" rotWithShape="0">
                    <a:srgbClr val="0000FF">
                      <a:alpha val="50000"/>
                    </a:srgbClr>
                  </a:outerShdw>
                </a:effectLst>
                <a:latin typeface="KZ Cooper"/>
              </a:rPr>
              <a:t>«</a:t>
            </a:r>
            <a:r>
              <a:rPr lang="en-US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</a:gradFill>
                <a:effectLst>
                  <a:outerShdw dist="102391" dir="1784693" algn="ctr" rotWithShape="0">
                    <a:srgbClr val="0000FF">
                      <a:alpha val="50000"/>
                    </a:srgbClr>
                  </a:outerShdw>
                </a:effectLst>
                <a:latin typeface="KZ Cooper"/>
              </a:rPr>
              <a:t>Polyglot</a:t>
            </a:r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</a:gradFill>
                <a:effectLst>
                  <a:outerShdw dist="102391" dir="1784693" algn="ctr" rotWithShape="0">
                    <a:srgbClr val="0000FF">
                      <a:alpha val="50000"/>
                    </a:srgbClr>
                  </a:outerShdw>
                </a:effectLst>
                <a:latin typeface="KZ Cooper"/>
              </a:rPr>
              <a:t>"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1"/>
              </a:gradFill>
              <a:effectLst>
                <a:outerShdw dist="102391" dir="1784693" algn="ctr" rotWithShape="0">
                  <a:srgbClr val="0000FF">
                    <a:alpha val="50000"/>
                  </a:srgbClr>
                </a:outerShdw>
              </a:effectLst>
              <a:latin typeface="KZ Cooper"/>
            </a:endParaRPr>
          </a:p>
          <a:p>
            <a:pPr algn="ctr"/>
            <a:r>
              <a:rPr lang="ru-RU" sz="3600" b="1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</a:gradFill>
                <a:effectLst>
                  <a:outerShdw dist="102391" dir="1784693" algn="ctr" rotWithShape="0">
                    <a:srgbClr val="0000FF">
                      <a:alpha val="50000"/>
                    </a:srgbClr>
                  </a:outerShdw>
                </a:effectLst>
                <a:latin typeface="KZ Cooper"/>
              </a:rPr>
              <a:t>интелектуальдық</a:t>
            </a:r>
            <a:r>
              <a:rPr lang="en-US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</a:gradFill>
                <a:effectLst>
                  <a:outerShdw dist="102391" dir="1784693" algn="ctr" rotWithShape="0">
                    <a:srgbClr val="0000FF">
                      <a:alpha val="50000"/>
                    </a:srgbClr>
                  </a:outerShdw>
                </a:effectLst>
                <a:latin typeface="KZ Cooper"/>
              </a:rPr>
              <a:t> </a:t>
            </a:r>
            <a:r>
              <a:rPr lang="kk-KZ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</a:gradFill>
                <a:effectLst>
                  <a:outerShdw dist="102391" dir="1784693" algn="ctr" rotWithShape="0">
                    <a:srgbClr val="0000FF">
                      <a:alpha val="50000"/>
                    </a:srgbClr>
                  </a:outerShdw>
                </a:effectLst>
                <a:latin typeface="KZ Cooper"/>
              </a:rPr>
              <a:t> ойын</a:t>
            </a:r>
            <a:endParaRPr lang="ru-RU" sz="3600" b="1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1"/>
              </a:gradFill>
              <a:effectLst>
                <a:outerShdw dist="102391" dir="1784693" algn="ctr" rotWithShape="0">
                  <a:srgbClr val="0000FF">
                    <a:alpha val="50000"/>
                  </a:srgbClr>
                </a:outerShdw>
              </a:effectLst>
              <a:latin typeface="KZ Cooper"/>
            </a:endParaRPr>
          </a:p>
          <a:p>
            <a:pPr algn="ctr"/>
            <a:r>
              <a:rPr lang="kk-KZ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</a:gradFill>
                <a:effectLst>
                  <a:outerShdw dist="102391" dir="1784693" algn="ctr" rotWithShape="0">
                    <a:srgbClr val="0000FF">
                      <a:alpha val="50000"/>
                    </a:srgbClr>
                  </a:outerShdw>
                </a:effectLst>
                <a:latin typeface="KZ Cooper"/>
              </a:rPr>
              <a:t>7-11 сыныптар арасында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1"/>
              </a:gradFill>
              <a:effectLst>
                <a:outerShdw dist="102391" dir="1784693" algn="ctr" rotWithShape="0">
                  <a:srgbClr val="0000FF">
                    <a:alpha val="50000"/>
                  </a:srgbClr>
                </a:outerShdw>
              </a:effectLst>
              <a:latin typeface="KZ Cooper"/>
            </a:endParaRPr>
          </a:p>
        </p:txBody>
      </p:sp>
      <p:pic>
        <p:nvPicPr>
          <p:cNvPr id="13" name="Picture 4" descr="C:\Program Files\Microsoft Office\MEDIA\CAGCAT10\j0195384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7" y="3286125"/>
            <a:ext cx="3286148" cy="3354748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0" y="5791219"/>
            <a:ext cx="4716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Дайындаған:  Ағылшын пәнінің мұғалімі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Сейткужина Арайлым Балгабаевна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0093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АТАЛИ - РАДУЖНЫЙ МИР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27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001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5854" y="908720"/>
            <a:ext cx="7850602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motto of our game:</a:t>
            </a:r>
          </a:p>
          <a:p>
            <a:pPr algn="ctr"/>
            <a:r>
              <a:rPr lang="kk-KZ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Жеті жұрттың тілін біл,</a:t>
            </a:r>
          </a:p>
          <a:p>
            <a:pPr algn="ctr"/>
            <a:r>
              <a:rPr lang="kk-KZ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жеті түрлі ғылым біл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001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7" name="Rectangle 1"/>
          <p:cNvSpPr>
            <a:spLocks noChangeArrowheads="1"/>
          </p:cNvSpPr>
          <p:nvPr/>
        </p:nvSpPr>
        <p:spPr bwMode="auto">
          <a:xfrm>
            <a:off x="442430" y="740602"/>
            <a:ext cx="8701570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3C4046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solidFill>
                <a:srgbClr val="3C4046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Образовательная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Расширить знания учащихся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Развивающая: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Развивать у учащихся умение работать с дополнительными источниками, умение применять знания, умения и навыки на практике. </a:t>
            </a:r>
            <a:r>
              <a:rPr lang="ru-RU" sz="2400" dirty="0" smtClean="0">
                <a:solidFill>
                  <a:srgbClr val="3C404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Проявить интерес </a:t>
            </a:r>
            <a:r>
              <a:rPr lang="ru-RU" sz="2400" smtClean="0">
                <a:solidFill>
                  <a:srgbClr val="3C404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изучению языка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Воспитательная: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Воспитывать у учащихся патриотизм, любовь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уважение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 Родине,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C404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другим странам, а так же готовность к ее защите. Воспитать потребность в повышении своего образовательного, интеллектуального уровня.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118996" y="5930899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268539" y="836613"/>
            <a:ext cx="4608512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kk-KZ" sz="5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І </a:t>
            </a:r>
            <a:r>
              <a:rPr lang="en-US" sz="5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tour</a:t>
            </a:r>
            <a:r>
              <a:rPr lang="kk-KZ" sz="5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ru-RU" sz="5400" b="1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763713" y="2133600"/>
            <a:ext cx="5903912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kk-KZ" sz="9600" b="1" kern="0" dirty="0" smtClean="0">
                <a:solidFill>
                  <a:srgbClr val="CC0066"/>
                </a:solidFill>
                <a:latin typeface="+mn-lt"/>
              </a:rPr>
              <a:t>“</a:t>
            </a:r>
            <a:r>
              <a:rPr lang="en-US" sz="9600" b="1" kern="0" dirty="0" err="1" smtClean="0">
                <a:solidFill>
                  <a:srgbClr val="CC0066"/>
                </a:solidFill>
              </a:rPr>
              <a:t>Baiga</a:t>
            </a:r>
            <a:r>
              <a:rPr lang="kk-KZ" sz="9600" b="1" kern="0" dirty="0" smtClean="0">
                <a:solidFill>
                  <a:srgbClr val="CC0066"/>
                </a:solidFill>
                <a:latin typeface="+mn-lt"/>
              </a:rPr>
              <a:t>”</a:t>
            </a:r>
            <a:endParaRPr lang="ru-RU" sz="9600" b="1" kern="0" dirty="0">
              <a:solidFill>
                <a:srgbClr val="CC0066"/>
              </a:solidFill>
              <a:latin typeface="+mn-lt"/>
            </a:endParaRPr>
          </a:p>
        </p:txBody>
      </p:sp>
      <p:pic>
        <p:nvPicPr>
          <p:cNvPr id="8" name="Picture 6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3786191"/>
            <a:ext cx="2500331" cy="2671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5619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АТАЛИ - РАДУЖНЫЙ МИР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001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46988" y="5957417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Шестиугольник 1">
            <a:hlinkClick r:id="rId5" action="ppaction://hlinksldjump"/>
          </p:cNvPr>
          <p:cNvSpPr/>
          <p:nvPr/>
        </p:nvSpPr>
        <p:spPr>
          <a:xfrm>
            <a:off x="2881273" y="215709"/>
            <a:ext cx="1598149" cy="1202432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8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8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Шестиугольник 18">
            <a:hlinkClick r:id="rId6" action="ppaction://hlinksldjump"/>
          </p:cNvPr>
          <p:cNvSpPr/>
          <p:nvPr/>
        </p:nvSpPr>
        <p:spPr>
          <a:xfrm>
            <a:off x="4584084" y="206711"/>
            <a:ext cx="1598149" cy="121143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8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8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Шестиугольник 19">
            <a:hlinkClick r:id="rId7" action="ppaction://hlinksldjump"/>
          </p:cNvPr>
          <p:cNvSpPr/>
          <p:nvPr/>
        </p:nvSpPr>
        <p:spPr>
          <a:xfrm>
            <a:off x="6084168" y="1147518"/>
            <a:ext cx="1598149" cy="1205247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8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8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Шестиугольник 20">
            <a:hlinkClick r:id="rId8" action="ppaction://hlinksldjump"/>
          </p:cNvPr>
          <p:cNvSpPr/>
          <p:nvPr/>
        </p:nvSpPr>
        <p:spPr>
          <a:xfrm>
            <a:off x="3563888" y="2126378"/>
            <a:ext cx="1578326" cy="1262608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8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endParaRPr lang="ru-RU" sz="8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Шестиугольник 21">
            <a:hlinkClick r:id="rId9" action="ppaction://hlinksldjump"/>
          </p:cNvPr>
          <p:cNvSpPr/>
          <p:nvPr/>
        </p:nvSpPr>
        <p:spPr>
          <a:xfrm>
            <a:off x="4584084" y="4121040"/>
            <a:ext cx="1591269" cy="1215978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8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8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Шестиугольник 22">
            <a:hlinkClick r:id="rId10" action="ppaction://hlinksldjump"/>
          </p:cNvPr>
          <p:cNvSpPr/>
          <p:nvPr/>
        </p:nvSpPr>
        <p:spPr>
          <a:xfrm>
            <a:off x="2875459" y="4110922"/>
            <a:ext cx="1603963" cy="1226096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8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8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Шестиугольник 23">
            <a:hlinkClick r:id="rId11" action="ppaction://hlinksldjump"/>
          </p:cNvPr>
          <p:cNvSpPr/>
          <p:nvPr/>
        </p:nvSpPr>
        <p:spPr>
          <a:xfrm>
            <a:off x="1273446" y="2801556"/>
            <a:ext cx="1607827" cy="1254887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8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8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Шестиугольник 24">
            <a:hlinkClick r:id="rId12" action="ppaction://hlinksldjump"/>
          </p:cNvPr>
          <p:cNvSpPr/>
          <p:nvPr/>
        </p:nvSpPr>
        <p:spPr>
          <a:xfrm>
            <a:off x="6098311" y="2815952"/>
            <a:ext cx="1605136" cy="1202432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8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8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Шестиугольник 25">
            <a:hlinkClick r:id="rId13" action="ppaction://hlinksldjump"/>
          </p:cNvPr>
          <p:cNvSpPr/>
          <p:nvPr/>
        </p:nvSpPr>
        <p:spPr>
          <a:xfrm>
            <a:off x="1271497" y="1147518"/>
            <a:ext cx="1603962" cy="1226096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8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8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5619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4" action="ppaction://hlinksldjump" highlightClick="1">
              <a:snd r:embed="rId5" name="НАТАЛИ - РАДУЖНЫЙ МИР_2.wav"/>
            </a:hlinkClick>
          </p:cNvPr>
          <p:cNvSpPr>
            <a:spLocks noChangeArrowheads="1"/>
          </p:cNvSpPr>
          <p:nvPr/>
        </p:nvSpPr>
        <p:spPr bwMode="auto">
          <a:xfrm rot="10800000">
            <a:off x="8132931" y="5714652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61032" y="1505690"/>
            <a:ext cx="61697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How many letters in English ABC?</a:t>
            </a: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1032" y="2108176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1032" y="2569841"/>
            <a:ext cx="38709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Зат есім сұрақтары?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8654" y="3093061"/>
            <a:ext cx="1462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Кім? Не?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6528" y="3523666"/>
            <a:ext cx="4087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Они познаются в беде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1032" y="4477773"/>
            <a:ext cx="1171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Друзья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755576" y="252493"/>
            <a:ext cx="1558482" cy="1021420"/>
            <a:chOff x="755576" y="252493"/>
            <a:chExt cx="1558482" cy="1021420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755576" y="252493"/>
              <a:ext cx="1021420" cy="1021420"/>
              <a:chOff x="3442569" y="0"/>
              <a:chExt cx="1021420" cy="1021420"/>
            </a:xfrm>
          </p:grpSpPr>
          <p:sp>
            <p:nvSpPr>
              <p:cNvPr id="15" name="Овал 14">
                <a:hlinkClick r:id="rId6" action="ppaction://hlinksldjump"/>
              </p:cNvPr>
              <p:cNvSpPr/>
              <p:nvPr/>
            </p:nvSpPr>
            <p:spPr>
              <a:xfrm>
                <a:off x="3442569" y="0"/>
                <a:ext cx="1021420" cy="1021420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6" name="Овал 4"/>
              <p:cNvSpPr/>
              <p:nvPr/>
            </p:nvSpPr>
            <p:spPr>
              <a:xfrm>
                <a:off x="3592152" y="149583"/>
                <a:ext cx="722254" cy="72225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4610" tIns="54610" rIns="54610" bIns="54610" numCol="1" spcCol="1270" anchor="ctr" anchorCtr="0">
                <a:noAutofit/>
              </a:bodyPr>
              <a:lstStyle/>
              <a:p>
                <a:pPr lvl="0" algn="ctr" defTabSz="1911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k-KZ" sz="4300" kern="1200" dirty="0" smtClean="0">
                    <a:hlinkClick r:id="" action="ppaction://noaction"/>
                  </a:rPr>
                  <a:t>1</a:t>
                </a:r>
                <a:endParaRPr lang="ru-RU" sz="4300" kern="1200" dirty="0"/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2129327" y="627582"/>
              <a:ext cx="1847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3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19870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 rot="10800000">
            <a:off x="8263012" y="5930899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4000505"/>
            <a:ext cx="2500331" cy="2671750"/>
          </a:xfrm>
          <a:prstGeom prst="rect">
            <a:avLst/>
          </a:prstGeom>
          <a:noFill/>
        </p:spPr>
      </p:pic>
      <p:grpSp>
        <p:nvGrpSpPr>
          <p:cNvPr id="9" name="Группа 8"/>
          <p:cNvGrpSpPr/>
          <p:nvPr/>
        </p:nvGrpSpPr>
        <p:grpSpPr>
          <a:xfrm>
            <a:off x="827584" y="188640"/>
            <a:ext cx="1558482" cy="1021420"/>
            <a:chOff x="755576" y="252493"/>
            <a:chExt cx="1558482" cy="1021420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755576" y="252493"/>
              <a:ext cx="1021420" cy="1021420"/>
              <a:chOff x="3442569" y="0"/>
              <a:chExt cx="1021420" cy="1021420"/>
            </a:xfrm>
          </p:grpSpPr>
          <p:sp>
            <p:nvSpPr>
              <p:cNvPr id="12" name="Овал 11">
                <a:hlinkClick r:id="rId5" action="ppaction://hlinksldjump"/>
              </p:cNvPr>
              <p:cNvSpPr/>
              <p:nvPr/>
            </p:nvSpPr>
            <p:spPr>
              <a:xfrm>
                <a:off x="3442569" y="0"/>
                <a:ext cx="1021420" cy="1021420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3" name="Овал 4"/>
              <p:cNvSpPr/>
              <p:nvPr/>
            </p:nvSpPr>
            <p:spPr>
              <a:xfrm>
                <a:off x="3592152" y="149583"/>
                <a:ext cx="722254" cy="72225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4610" tIns="54610" rIns="54610" bIns="54610" numCol="1" spcCol="1270" anchor="ctr" anchorCtr="0">
                <a:noAutofit/>
              </a:bodyPr>
              <a:lstStyle/>
              <a:p>
                <a:pPr lvl="0" algn="ctr" defTabSz="1911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k-KZ" sz="4300" u="sng" dirty="0">
                    <a:solidFill>
                      <a:schemeClr val="tx2">
                        <a:lumMod val="50000"/>
                      </a:schemeClr>
                    </a:solidFill>
                  </a:rPr>
                  <a:t>2</a:t>
                </a:r>
                <a:endParaRPr lang="ru-RU" sz="4300" u="sng" kern="12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2129327" y="627582"/>
              <a:ext cx="1847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3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51520" y="1484784"/>
            <a:ext cx="61407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Which letter is missed ABCDEGH</a:t>
            </a: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2627" y="243668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627" y="2896160"/>
            <a:ext cx="5573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Қазақ тілінде неше септік бар?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520" y="3850267"/>
            <a:ext cx="775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жеті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1520" y="4311932"/>
            <a:ext cx="77360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Слово белый по отношению к слову черный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2627" y="4874715"/>
            <a:ext cx="13828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антоним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3052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 rot="10800000">
            <a:off x="8191004" y="5930900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4000505"/>
            <a:ext cx="2500331" cy="2671750"/>
          </a:xfrm>
          <a:prstGeom prst="rect">
            <a:avLst/>
          </a:prstGeom>
          <a:noFill/>
        </p:spPr>
      </p:pic>
      <p:grpSp>
        <p:nvGrpSpPr>
          <p:cNvPr id="9" name="Группа 8"/>
          <p:cNvGrpSpPr/>
          <p:nvPr/>
        </p:nvGrpSpPr>
        <p:grpSpPr>
          <a:xfrm>
            <a:off x="755576" y="252493"/>
            <a:ext cx="1558482" cy="1021420"/>
            <a:chOff x="755576" y="252493"/>
            <a:chExt cx="1558482" cy="1021420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755576" y="252493"/>
              <a:ext cx="1021420" cy="1021420"/>
              <a:chOff x="3442569" y="0"/>
              <a:chExt cx="1021420" cy="1021420"/>
            </a:xfrm>
          </p:grpSpPr>
          <p:sp>
            <p:nvSpPr>
              <p:cNvPr id="12" name="Овал 11">
                <a:hlinkClick r:id="rId5" action="ppaction://hlinksldjump"/>
              </p:cNvPr>
              <p:cNvSpPr/>
              <p:nvPr/>
            </p:nvSpPr>
            <p:spPr>
              <a:xfrm>
                <a:off x="3442569" y="0"/>
                <a:ext cx="1021420" cy="1021420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3" name="Овал 4"/>
              <p:cNvSpPr/>
              <p:nvPr/>
            </p:nvSpPr>
            <p:spPr>
              <a:xfrm>
                <a:off x="3592152" y="149583"/>
                <a:ext cx="722254" cy="72225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4610" tIns="54610" rIns="54610" bIns="54610" numCol="1" spcCol="1270" anchor="ctr" anchorCtr="0">
                <a:noAutofit/>
              </a:bodyPr>
              <a:lstStyle/>
              <a:p>
                <a:pPr lvl="0" algn="ctr" defTabSz="1911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k-KZ" sz="4300" u="sng" dirty="0" smtClean="0">
                    <a:solidFill>
                      <a:schemeClr val="tx2">
                        <a:lumMod val="50000"/>
                      </a:schemeClr>
                    </a:solidFill>
                  </a:rPr>
                  <a:t>3</a:t>
                </a:r>
                <a:endParaRPr lang="ru-RU" sz="4300" u="sng" kern="12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2129327" y="627582"/>
              <a:ext cx="1847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3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51520" y="1380044"/>
            <a:ext cx="51651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How many days in the week</a:t>
            </a: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8772" y="231898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8772" y="2780649"/>
            <a:ext cx="85840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Қатарды жалғастыр Дүйсенбі,сейсенбі,сәрсенбі ?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3734756"/>
            <a:ext cx="4507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Бейсенбі, жұма, сенбі, жексенбі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8772" y="4196421"/>
            <a:ext cx="39807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У него глаза велики?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520" y="4719641"/>
            <a:ext cx="11045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страха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36613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 rot="10800000">
            <a:off x="8127321" y="5930901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4000505"/>
            <a:ext cx="2500331" cy="2671750"/>
          </a:xfrm>
          <a:prstGeom prst="rect">
            <a:avLst/>
          </a:prstGeom>
          <a:noFill/>
        </p:spPr>
      </p:pic>
      <p:grpSp>
        <p:nvGrpSpPr>
          <p:cNvPr id="7" name="Группа 6"/>
          <p:cNvGrpSpPr/>
          <p:nvPr/>
        </p:nvGrpSpPr>
        <p:grpSpPr>
          <a:xfrm>
            <a:off x="755576" y="252493"/>
            <a:ext cx="1558482" cy="1021420"/>
            <a:chOff x="755576" y="252493"/>
            <a:chExt cx="1558482" cy="1021420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755576" y="252493"/>
              <a:ext cx="1021420" cy="1021420"/>
              <a:chOff x="3442569" y="0"/>
              <a:chExt cx="1021420" cy="1021420"/>
            </a:xfrm>
          </p:grpSpPr>
          <p:sp>
            <p:nvSpPr>
              <p:cNvPr id="11" name="Овал 10">
                <a:hlinkClick r:id="rId5" action="ppaction://hlinksldjump"/>
              </p:cNvPr>
              <p:cNvSpPr/>
              <p:nvPr/>
            </p:nvSpPr>
            <p:spPr>
              <a:xfrm>
                <a:off x="3442569" y="0"/>
                <a:ext cx="1021420" cy="1021420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2" name="Овал 4"/>
              <p:cNvSpPr/>
              <p:nvPr/>
            </p:nvSpPr>
            <p:spPr>
              <a:xfrm>
                <a:off x="3592152" y="149583"/>
                <a:ext cx="722254" cy="72225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4610" tIns="54610" rIns="54610" bIns="54610" numCol="1" spcCol="1270" anchor="ctr" anchorCtr="0">
                <a:noAutofit/>
              </a:bodyPr>
              <a:lstStyle/>
              <a:p>
                <a:pPr lvl="0" algn="ctr" defTabSz="1911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k-KZ" sz="4300" u="sng" dirty="0" smtClean="0">
                    <a:solidFill>
                      <a:schemeClr val="tx2">
                        <a:lumMod val="50000"/>
                      </a:schemeClr>
                    </a:solidFill>
                  </a:rPr>
                  <a:t>4</a:t>
                </a:r>
                <a:endParaRPr lang="ru-RU" sz="4300" u="sng" kern="12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2129327" y="627582"/>
              <a:ext cx="1847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3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70036" y="1459405"/>
            <a:ext cx="45800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 month after January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4553" y="2382918"/>
            <a:ext cx="1431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February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0036" y="2844583"/>
            <a:ext cx="58992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Қатарды жалғастыр: күз, қыс.....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0036" y="3769672"/>
            <a:ext cx="25926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Жаз және көктем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0036" y="4231337"/>
            <a:ext cx="59950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Каких камней в море не бывает? 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0469" y="4842101"/>
            <a:ext cx="956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сухих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9758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 rot="10800000">
            <a:off x="8134735" y="5769759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4000505"/>
            <a:ext cx="2500331" cy="2671750"/>
          </a:xfrm>
          <a:prstGeom prst="rect">
            <a:avLst/>
          </a:prstGeom>
          <a:noFill/>
        </p:spPr>
      </p:pic>
      <p:grpSp>
        <p:nvGrpSpPr>
          <p:cNvPr id="7" name="Группа 6"/>
          <p:cNvGrpSpPr/>
          <p:nvPr/>
        </p:nvGrpSpPr>
        <p:grpSpPr>
          <a:xfrm>
            <a:off x="755576" y="252493"/>
            <a:ext cx="1558482" cy="1021420"/>
            <a:chOff x="755576" y="252493"/>
            <a:chExt cx="1558482" cy="1021420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755576" y="252493"/>
              <a:ext cx="1021420" cy="1021420"/>
              <a:chOff x="3442569" y="0"/>
              <a:chExt cx="1021420" cy="1021420"/>
            </a:xfrm>
          </p:grpSpPr>
          <p:sp>
            <p:nvSpPr>
              <p:cNvPr id="11" name="Овал 10">
                <a:hlinkClick r:id="rId5" action="ppaction://hlinksldjump"/>
              </p:cNvPr>
              <p:cNvSpPr/>
              <p:nvPr/>
            </p:nvSpPr>
            <p:spPr>
              <a:xfrm>
                <a:off x="3442569" y="0"/>
                <a:ext cx="1021420" cy="1021420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2" name="Овал 4"/>
              <p:cNvSpPr/>
              <p:nvPr/>
            </p:nvSpPr>
            <p:spPr>
              <a:xfrm>
                <a:off x="3592152" y="149583"/>
                <a:ext cx="722254" cy="72225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4610" tIns="54610" rIns="54610" bIns="54610" numCol="1" spcCol="1270" anchor="ctr" anchorCtr="0">
                <a:noAutofit/>
              </a:bodyPr>
              <a:lstStyle/>
              <a:p>
                <a:pPr lvl="0" algn="ctr" defTabSz="1911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k-KZ" sz="4300" u="sng" dirty="0" smtClean="0">
                    <a:solidFill>
                      <a:schemeClr val="tx2">
                        <a:lumMod val="50000"/>
                      </a:schemeClr>
                    </a:solidFill>
                  </a:rPr>
                  <a:t>5</a:t>
                </a:r>
                <a:endParaRPr lang="ru-RU" sz="4300" u="sng" kern="12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2129327" y="627582"/>
              <a:ext cx="1847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3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95536" y="1473260"/>
            <a:ext cx="50865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The capital of Great Britain</a:t>
            </a: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8407" y="1996480"/>
            <a:ext cx="1212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London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5614" y="2482486"/>
            <a:ext cx="39517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1994 </a:t>
            </a: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дұрыс оқылады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7536" y="3387760"/>
            <a:ext cx="4534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Бір мың тоғыз жүз тоқсан төрт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7536" y="3849425"/>
            <a:ext cx="48699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Что такое “Чунга Чанга”?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8407" y="4437112"/>
            <a:ext cx="11137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остров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9758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 rot="10800000">
            <a:off x="8165040" y="5750719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4000505"/>
            <a:ext cx="2500331" cy="2671750"/>
          </a:xfrm>
          <a:prstGeom prst="rect">
            <a:avLst/>
          </a:prstGeom>
          <a:noFill/>
        </p:spPr>
      </p:pic>
      <p:grpSp>
        <p:nvGrpSpPr>
          <p:cNvPr id="7" name="Группа 6"/>
          <p:cNvGrpSpPr/>
          <p:nvPr/>
        </p:nvGrpSpPr>
        <p:grpSpPr>
          <a:xfrm>
            <a:off x="755576" y="252493"/>
            <a:ext cx="1558482" cy="1021420"/>
            <a:chOff x="755576" y="252493"/>
            <a:chExt cx="1558482" cy="1021420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755576" y="252493"/>
              <a:ext cx="1021420" cy="1021420"/>
              <a:chOff x="3442569" y="0"/>
              <a:chExt cx="1021420" cy="1021420"/>
            </a:xfrm>
          </p:grpSpPr>
          <p:sp>
            <p:nvSpPr>
              <p:cNvPr id="11" name="Овал 10">
                <a:hlinkClick r:id="rId5" action="ppaction://hlinksldjump"/>
              </p:cNvPr>
              <p:cNvSpPr/>
              <p:nvPr/>
            </p:nvSpPr>
            <p:spPr>
              <a:xfrm>
                <a:off x="3442569" y="0"/>
                <a:ext cx="1021420" cy="1021420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2" name="Овал 4"/>
              <p:cNvSpPr/>
              <p:nvPr/>
            </p:nvSpPr>
            <p:spPr>
              <a:xfrm>
                <a:off x="3592152" y="149583"/>
                <a:ext cx="722254" cy="72225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4610" tIns="54610" rIns="54610" bIns="54610" numCol="1" spcCol="1270" anchor="ctr" anchorCtr="0">
                <a:noAutofit/>
              </a:bodyPr>
              <a:lstStyle/>
              <a:p>
                <a:pPr lvl="0" algn="ctr" defTabSz="1911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k-KZ" sz="4300" u="sng" dirty="0" smtClean="0">
                    <a:solidFill>
                      <a:schemeClr val="tx2">
                        <a:lumMod val="50000"/>
                      </a:schemeClr>
                    </a:solidFill>
                  </a:rPr>
                  <a:t>6</a:t>
                </a:r>
                <a:endParaRPr lang="ru-RU" sz="4300" u="sng" kern="12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2129327" y="627582"/>
              <a:ext cx="1847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3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51520" y="1412776"/>
            <a:ext cx="43972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 right reading 1969</a:t>
            </a: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696" y="2366883"/>
            <a:ext cx="26805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Nineteen sixty nine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2786746"/>
            <a:ext cx="6860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Жер мен аспаннын ортасында не бар? 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696" y="3723540"/>
            <a:ext cx="1361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мен сөзі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9854" y="4175502"/>
            <a:ext cx="7739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Какая рыба исполнила все желания Емели?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9744" y="4794028"/>
            <a:ext cx="1007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Щука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9758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 rot="10800000">
            <a:off x="8100392" y="5938066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4000505"/>
            <a:ext cx="2500331" cy="2671750"/>
          </a:xfrm>
          <a:prstGeom prst="rect">
            <a:avLst/>
          </a:prstGeom>
          <a:noFill/>
        </p:spPr>
      </p:pic>
      <p:grpSp>
        <p:nvGrpSpPr>
          <p:cNvPr id="7" name="Группа 6"/>
          <p:cNvGrpSpPr/>
          <p:nvPr/>
        </p:nvGrpSpPr>
        <p:grpSpPr>
          <a:xfrm>
            <a:off x="755576" y="252493"/>
            <a:ext cx="1558482" cy="1021420"/>
            <a:chOff x="755576" y="252493"/>
            <a:chExt cx="1558482" cy="1021420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755576" y="252493"/>
              <a:ext cx="1021420" cy="1021420"/>
              <a:chOff x="3442569" y="0"/>
              <a:chExt cx="1021420" cy="1021420"/>
            </a:xfrm>
          </p:grpSpPr>
          <p:sp>
            <p:nvSpPr>
              <p:cNvPr id="11" name="Овал 10">
                <a:hlinkClick r:id="rId5" action="ppaction://hlinksldjump"/>
              </p:cNvPr>
              <p:cNvSpPr/>
              <p:nvPr/>
            </p:nvSpPr>
            <p:spPr>
              <a:xfrm>
                <a:off x="3442569" y="0"/>
                <a:ext cx="1021420" cy="1021420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2" name="Овал 4"/>
              <p:cNvSpPr/>
              <p:nvPr/>
            </p:nvSpPr>
            <p:spPr>
              <a:xfrm>
                <a:off x="3592152" y="149583"/>
                <a:ext cx="722254" cy="72225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4610" tIns="54610" rIns="54610" bIns="54610" numCol="1" spcCol="1270" anchor="ctr" anchorCtr="0">
                <a:noAutofit/>
              </a:bodyPr>
              <a:lstStyle/>
              <a:p>
                <a:pPr lvl="0" algn="ctr" defTabSz="1911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k-KZ" sz="4300" u="sng" dirty="0" smtClean="0">
                    <a:solidFill>
                      <a:schemeClr val="tx2">
                        <a:lumMod val="50000"/>
                      </a:schemeClr>
                    </a:solidFill>
                  </a:rPr>
                  <a:t>7</a:t>
                </a:r>
                <a:endParaRPr lang="ru-RU" sz="4300" u="sng" kern="12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2129327" y="627582"/>
              <a:ext cx="1847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89794" y="1628800"/>
            <a:ext cx="55577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Six hundred and three hundred</a:t>
            </a: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9794" y="2190055"/>
            <a:ext cx="2001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Nine hundred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3889" y="2684931"/>
            <a:ext cx="5509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ен сөзінің сыпайы формасы?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9794" y="3208151"/>
            <a:ext cx="615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Сіз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3889" y="3678892"/>
            <a:ext cx="8709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Топливо без которого не может взлететь Карлсон?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1991" y="4632999"/>
            <a:ext cx="4073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Варенье 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9758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 rot="10800000">
            <a:off x="8156751" y="5949941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4000505"/>
            <a:ext cx="2500331" cy="2671750"/>
          </a:xfrm>
          <a:prstGeom prst="rect">
            <a:avLst/>
          </a:prstGeom>
          <a:noFill/>
        </p:spPr>
      </p:pic>
      <p:grpSp>
        <p:nvGrpSpPr>
          <p:cNvPr id="7" name="Группа 6"/>
          <p:cNvGrpSpPr/>
          <p:nvPr/>
        </p:nvGrpSpPr>
        <p:grpSpPr>
          <a:xfrm>
            <a:off x="755576" y="252493"/>
            <a:ext cx="1558482" cy="1021420"/>
            <a:chOff x="755576" y="252493"/>
            <a:chExt cx="1558482" cy="1021420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755576" y="252493"/>
              <a:ext cx="1021420" cy="1021420"/>
              <a:chOff x="3442569" y="0"/>
              <a:chExt cx="1021420" cy="1021420"/>
            </a:xfrm>
          </p:grpSpPr>
          <p:sp>
            <p:nvSpPr>
              <p:cNvPr id="11" name="Овал 10">
                <a:hlinkClick r:id="rId5" action="ppaction://hlinksldjump"/>
              </p:cNvPr>
              <p:cNvSpPr/>
              <p:nvPr/>
            </p:nvSpPr>
            <p:spPr>
              <a:xfrm>
                <a:off x="3442569" y="0"/>
                <a:ext cx="1021420" cy="1021420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2" name="Овал 4"/>
              <p:cNvSpPr/>
              <p:nvPr/>
            </p:nvSpPr>
            <p:spPr>
              <a:xfrm>
                <a:off x="3592152" y="149583"/>
                <a:ext cx="722254" cy="72225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4610" tIns="54610" rIns="54610" bIns="54610" numCol="1" spcCol="1270" anchor="ctr" anchorCtr="0">
                <a:noAutofit/>
              </a:bodyPr>
              <a:lstStyle/>
              <a:p>
                <a:pPr lvl="0" algn="ctr" defTabSz="1911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k-KZ" sz="4300" u="sng" dirty="0" smtClean="0">
                    <a:solidFill>
                      <a:schemeClr val="tx2">
                        <a:lumMod val="50000"/>
                      </a:schemeClr>
                    </a:solidFill>
                  </a:rPr>
                  <a:t>8</a:t>
                </a:r>
                <a:endParaRPr lang="ru-RU" sz="4300" u="sng" kern="12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2129327" y="627582"/>
              <a:ext cx="1847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15895" y="1537628"/>
            <a:ext cx="896790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 казахов Абай, у русских Пушкин, у немцев Гете, </a:t>
            </a:r>
          </a:p>
          <a:p>
            <a:pPr marL="514350" indent="-514350"/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у англичан?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5059" y="2491735"/>
            <a:ext cx="14930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Шекспир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4407" y="2951946"/>
            <a:ext cx="3934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Абайдың шын есімі?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5059" y="3871060"/>
            <a:ext cx="1462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Ибраһим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407" y="4341853"/>
            <a:ext cx="66121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Только там бывает бесплатный сыр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0976" y="5274109"/>
            <a:ext cx="2105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мышеловке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9758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 rot="10593478">
            <a:off x="8254733" y="5930899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4000505"/>
            <a:ext cx="2500331" cy="2671750"/>
          </a:xfrm>
          <a:prstGeom prst="rect">
            <a:avLst/>
          </a:prstGeom>
          <a:noFill/>
        </p:spPr>
      </p:pic>
      <p:grpSp>
        <p:nvGrpSpPr>
          <p:cNvPr id="7" name="Группа 6"/>
          <p:cNvGrpSpPr/>
          <p:nvPr/>
        </p:nvGrpSpPr>
        <p:grpSpPr>
          <a:xfrm>
            <a:off x="755576" y="252493"/>
            <a:ext cx="1558482" cy="1021420"/>
            <a:chOff x="755576" y="252493"/>
            <a:chExt cx="1558482" cy="1021420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755576" y="252493"/>
              <a:ext cx="1021420" cy="1021420"/>
              <a:chOff x="3442569" y="0"/>
              <a:chExt cx="1021420" cy="1021420"/>
            </a:xfrm>
          </p:grpSpPr>
          <p:sp>
            <p:nvSpPr>
              <p:cNvPr id="11" name="Овал 10">
                <a:hlinkClick r:id="rId5" action="ppaction://hlinksldjump"/>
              </p:cNvPr>
              <p:cNvSpPr/>
              <p:nvPr/>
            </p:nvSpPr>
            <p:spPr>
              <a:xfrm>
                <a:off x="3442569" y="0"/>
                <a:ext cx="1021420" cy="1021420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2" name="Овал 4"/>
              <p:cNvSpPr/>
              <p:nvPr/>
            </p:nvSpPr>
            <p:spPr>
              <a:xfrm>
                <a:off x="3592152" y="149583"/>
                <a:ext cx="722254" cy="72225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4610" tIns="54610" rIns="54610" bIns="54610" numCol="1" spcCol="1270" anchor="ctr" anchorCtr="0">
                <a:noAutofit/>
              </a:bodyPr>
              <a:lstStyle/>
              <a:p>
                <a:pPr lvl="0" algn="ctr" defTabSz="1911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k-KZ" sz="4300" u="sng" dirty="0" smtClean="0">
                    <a:solidFill>
                      <a:schemeClr val="tx2">
                        <a:lumMod val="50000"/>
                      </a:schemeClr>
                    </a:solidFill>
                  </a:rPr>
                  <a:t>9</a:t>
                </a:r>
                <a:endParaRPr lang="ru-RU" sz="4300" u="sng" kern="12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2129327" y="627582"/>
              <a:ext cx="1847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67543" y="1613093"/>
            <a:ext cx="50802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 am, he is, she is, it is, we….</a:t>
            </a: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5151" y="2136313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6348" y="2597978"/>
            <a:ext cx="8131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Қыс сөзіне антоним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2052" y="3552085"/>
            <a:ext cx="684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жаз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7107" y="4031486"/>
            <a:ext cx="70376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Он бывает между корнем и окончанием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9291" y="4985593"/>
            <a:ext cx="1373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суффикс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9758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172400" y="5854937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195514" y="836613"/>
            <a:ext cx="48244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5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ІІ </a:t>
            </a:r>
            <a:r>
              <a:rPr lang="en-US" sz="5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tour</a:t>
            </a:r>
            <a:endParaRPr lang="ru-RU" sz="5400" b="1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1619252" y="2349500"/>
            <a:ext cx="5903913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kk-KZ" sz="5400" b="1" dirty="0" smtClean="0">
                <a:solidFill>
                  <a:srgbClr val="CC0066"/>
                </a:solidFill>
              </a:rPr>
              <a:t>“</a:t>
            </a:r>
            <a:r>
              <a:rPr lang="en-US" sz="5400" b="1" dirty="0" err="1" smtClean="0">
                <a:solidFill>
                  <a:srgbClr val="CC0066"/>
                </a:solidFill>
              </a:rPr>
              <a:t>Doda</a:t>
            </a:r>
            <a:r>
              <a:rPr lang="kk-KZ" sz="5400" b="1" dirty="0" smtClean="0">
                <a:solidFill>
                  <a:srgbClr val="CC0066"/>
                </a:solidFill>
              </a:rPr>
              <a:t>”</a:t>
            </a:r>
            <a:endParaRPr lang="ru-RU" sz="5400" b="1" dirty="0">
              <a:solidFill>
                <a:srgbClr val="CC0066"/>
              </a:solidFill>
            </a:endParaRPr>
          </a:p>
        </p:txBody>
      </p:sp>
      <p:pic>
        <p:nvPicPr>
          <p:cNvPr id="8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4000505"/>
            <a:ext cx="2500331" cy="2671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5619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АТАЛИ - РАДУЖНЫЙ МИР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82756" y="5930900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4000505"/>
            <a:ext cx="2500331" cy="2671750"/>
          </a:xfrm>
          <a:prstGeom prst="rect">
            <a:avLst/>
          </a:prstGeom>
          <a:noFill/>
        </p:spPr>
      </p:pic>
      <p:sp>
        <p:nvSpPr>
          <p:cNvPr id="9" name="AutoShape 4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116013" y="1412875"/>
            <a:ext cx="2016125" cy="1655763"/>
          </a:xfrm>
          <a:prstGeom prst="cube">
            <a:avLst>
              <a:gd name="adj" fmla="val 25000"/>
            </a:avLst>
          </a:prstGeom>
          <a:gradFill rotWithShape="1">
            <a:gsLst>
              <a:gs pos="0">
                <a:srgbClr val="FFD5FF"/>
              </a:gs>
              <a:gs pos="100000">
                <a:srgbClr val="766376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4800" b="1">
                <a:latin typeface="Times New Roman" pitchFamily="18" charset="0"/>
              </a:rPr>
              <a:t>1</a:t>
            </a:r>
            <a:endParaRPr lang="ru-RU" sz="4800" b="1">
              <a:latin typeface="Times New Roman" pitchFamily="18" charset="0"/>
            </a:endParaRPr>
          </a:p>
        </p:txBody>
      </p:sp>
      <p:sp>
        <p:nvSpPr>
          <p:cNvPr id="10" name="AutoShape 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779838" y="1412875"/>
            <a:ext cx="2016125" cy="1655763"/>
          </a:xfrm>
          <a:prstGeom prst="cube">
            <a:avLst>
              <a:gd name="adj" fmla="val 25000"/>
            </a:avLst>
          </a:prstGeom>
          <a:gradFill rotWithShape="1">
            <a:gsLst>
              <a:gs pos="0">
                <a:srgbClr val="FFD5FF"/>
              </a:gs>
              <a:gs pos="100000">
                <a:srgbClr val="766376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4800" b="1" dirty="0" smtClean="0">
                <a:latin typeface="Times New Roman" pitchFamily="18" charset="0"/>
              </a:rPr>
              <a:t>2</a:t>
            </a:r>
            <a:endParaRPr lang="ru-RU" sz="4800" b="1" dirty="0">
              <a:latin typeface="Times New Roman" pitchFamily="18" charset="0"/>
            </a:endParaRPr>
          </a:p>
        </p:txBody>
      </p:sp>
      <p:sp>
        <p:nvSpPr>
          <p:cNvPr id="11" name="AutoShape 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372225" y="1341438"/>
            <a:ext cx="2016125" cy="1655762"/>
          </a:xfrm>
          <a:prstGeom prst="cube">
            <a:avLst>
              <a:gd name="adj" fmla="val 25000"/>
            </a:avLst>
          </a:prstGeom>
          <a:gradFill rotWithShape="1">
            <a:gsLst>
              <a:gs pos="0">
                <a:srgbClr val="FFD5FF"/>
              </a:gs>
              <a:gs pos="100000">
                <a:srgbClr val="766376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4800" b="1">
                <a:latin typeface="Times New Roman" pitchFamily="18" charset="0"/>
              </a:rPr>
              <a:t>3</a:t>
            </a:r>
            <a:endParaRPr lang="ru-RU" sz="4800" b="1">
              <a:latin typeface="Times New Roman" pitchFamily="18" charset="0"/>
            </a:endParaRPr>
          </a:p>
        </p:txBody>
      </p:sp>
      <p:sp>
        <p:nvSpPr>
          <p:cNvPr id="12" name="AutoShape 7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827088" y="3789363"/>
            <a:ext cx="2016125" cy="1655762"/>
          </a:xfrm>
          <a:prstGeom prst="cube">
            <a:avLst>
              <a:gd name="adj" fmla="val 25000"/>
            </a:avLst>
          </a:prstGeom>
          <a:gradFill rotWithShape="1">
            <a:gsLst>
              <a:gs pos="0">
                <a:srgbClr val="FFD5FF"/>
              </a:gs>
              <a:gs pos="100000">
                <a:srgbClr val="766376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4800" b="1">
                <a:latin typeface="Times New Roman" pitchFamily="18" charset="0"/>
              </a:rPr>
              <a:t>4</a:t>
            </a:r>
            <a:endParaRPr lang="ru-RU" sz="4800" b="1">
              <a:latin typeface="Times New Roman" pitchFamily="18" charset="0"/>
            </a:endParaRPr>
          </a:p>
        </p:txBody>
      </p:sp>
      <p:sp>
        <p:nvSpPr>
          <p:cNvPr id="13" name="AutoShape 8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3563938" y="3716338"/>
            <a:ext cx="2016125" cy="1655762"/>
          </a:xfrm>
          <a:prstGeom prst="cube">
            <a:avLst>
              <a:gd name="adj" fmla="val 25000"/>
            </a:avLst>
          </a:prstGeom>
          <a:gradFill rotWithShape="1">
            <a:gsLst>
              <a:gs pos="0">
                <a:srgbClr val="FFD5FF"/>
              </a:gs>
              <a:gs pos="100000">
                <a:srgbClr val="766376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4800" b="1">
                <a:latin typeface="Times New Roman" pitchFamily="18" charset="0"/>
              </a:rPr>
              <a:t>5</a:t>
            </a:r>
            <a:endParaRPr lang="ru-RU" sz="4800" b="1">
              <a:latin typeface="Times New Roman" pitchFamily="18" charset="0"/>
            </a:endParaRPr>
          </a:p>
        </p:txBody>
      </p:sp>
      <p:sp>
        <p:nvSpPr>
          <p:cNvPr id="14" name="AutoShape 9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6156325" y="3789363"/>
            <a:ext cx="2016125" cy="1655762"/>
          </a:xfrm>
          <a:prstGeom prst="cube">
            <a:avLst>
              <a:gd name="adj" fmla="val 25000"/>
            </a:avLst>
          </a:prstGeom>
          <a:gradFill rotWithShape="1">
            <a:gsLst>
              <a:gs pos="0">
                <a:srgbClr val="FFD5FF"/>
              </a:gs>
              <a:gs pos="100000">
                <a:srgbClr val="766376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4800" b="1">
                <a:latin typeface="Times New Roman" pitchFamily="18" charset="0"/>
              </a:rPr>
              <a:t>6</a:t>
            </a:r>
            <a:endParaRPr lang="ru-RU" sz="4800" b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1568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 rot="10800000">
            <a:off x="8169070" y="5845037"/>
            <a:ext cx="609333" cy="393987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4000505"/>
            <a:ext cx="2500331" cy="2671750"/>
          </a:xfrm>
          <a:prstGeom prst="rect">
            <a:avLst/>
          </a:prstGeom>
          <a:noFill/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323850" y="1268413"/>
            <a:ext cx="8229600" cy="269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Легендарный герой казахской литературы, который искал бессмертие.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2627313" y="4637058"/>
            <a:ext cx="167674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kk-KZ" sz="2000" b="1" dirty="0" smtClean="0">
                <a:latin typeface="Times New Roman" pitchFamily="18" charset="0"/>
              </a:rPr>
              <a:t>Қорқыт ата.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2123728" y="4437112"/>
            <a:ext cx="3671888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364606" y="260648"/>
            <a:ext cx="27996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point</a:t>
            </a:r>
            <a:r>
              <a:rPr lang="kk-KZ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AutoShape 6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11560" y="5800443"/>
            <a:ext cx="609333" cy="393987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425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 rot="10800000">
            <a:off x="8147473" y="5902436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4000505"/>
            <a:ext cx="2500331" cy="2671750"/>
          </a:xfrm>
          <a:prstGeom prst="rect">
            <a:avLst/>
          </a:prstGeom>
          <a:noFill/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39750" y="1052513"/>
            <a:ext cx="8229600" cy="3240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kk-KZ" b="1" dirty="0" smtClean="0">
                <a:latin typeface="Times New Roman" pitchFamily="18" charset="0"/>
              </a:rPr>
              <a:t>	2. </a:t>
            </a:r>
            <a:r>
              <a:rPr lang="en-US" b="1" dirty="0" smtClean="0">
                <a:latin typeface="Times New Roman" pitchFamily="18" charset="0"/>
              </a:rPr>
              <a:t>the symbol of England</a:t>
            </a:r>
            <a:r>
              <a:rPr lang="kk-KZ" b="1" dirty="0" smtClean="0">
                <a:latin typeface="Times New Roman" pitchFamily="18" charset="0"/>
              </a:rPr>
              <a:t>.</a:t>
            </a:r>
            <a:endParaRPr lang="ru-RU" b="1" dirty="0">
              <a:latin typeface="Times New Roman" pitchFamily="18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700338" y="4565621"/>
            <a:ext cx="7761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</a:rPr>
              <a:t>Rose</a:t>
            </a:r>
            <a:r>
              <a:rPr lang="kk-KZ" sz="2000" b="1" dirty="0" smtClean="0">
                <a:latin typeface="Times New Roman" pitchFamily="18" charset="0"/>
              </a:rPr>
              <a:t>.</a:t>
            </a:r>
            <a:endParaRPr lang="kk-KZ" sz="2000" b="1" dirty="0">
              <a:latin typeface="Times New Roman" pitchFamily="18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763688" y="4509120"/>
            <a:ext cx="3871912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397011" y="283790"/>
            <a:ext cx="24785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point</a:t>
            </a:r>
            <a:r>
              <a:rPr lang="kk-KZ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AutoShape 6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17807" y="5874655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4706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 rot="10800000">
            <a:off x="8260486" y="5840412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4000505"/>
            <a:ext cx="2500331" cy="2671750"/>
          </a:xfrm>
          <a:prstGeom prst="rect">
            <a:avLst/>
          </a:prstGeom>
          <a:noFill/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96877" y="2614816"/>
            <a:ext cx="84248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269875"/>
            <a:r>
              <a:rPr lang="kk-KZ" sz="2800" b="1" dirty="0" smtClean="0">
                <a:latin typeface="Times New Roman" pitchFamily="18" charset="0"/>
              </a:rPr>
              <a:t>4.</a:t>
            </a:r>
            <a:r>
              <a:rPr lang="en-US" sz="2800" b="1" dirty="0" smtClean="0">
                <a:latin typeface="Times New Roman" pitchFamily="18" charset="0"/>
              </a:rPr>
              <a:t> </a:t>
            </a:r>
            <a:endParaRPr lang="kk-KZ" sz="2800" b="1" dirty="0">
              <a:latin typeface="Times New Roman" pitchFamily="18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124075" y="5013325"/>
            <a:ext cx="372890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</a:rPr>
              <a:t>The flag of the United Kingdom</a:t>
            </a:r>
            <a:r>
              <a:rPr lang="kk-KZ" sz="2000" b="1" dirty="0" smtClean="0">
                <a:latin typeface="Times New Roman" pitchFamily="18" charset="0"/>
              </a:rPr>
              <a:t>.</a:t>
            </a:r>
            <a:endParaRPr lang="ru-RU" sz="2000" b="1" dirty="0">
              <a:latin typeface="Times New Roman" pitchFamily="18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619672" y="4725144"/>
            <a:ext cx="4752975" cy="7191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291650" y="188959"/>
            <a:ext cx="24785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point</a:t>
            </a:r>
            <a:r>
              <a:rPr lang="kk-KZ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AutoShape 6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01708" y="5842270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13" name="Picture 4" descr="C:\Documents and Settings\Илиан\Рабочий стол\Новая папка (2)\флаг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42116" y="1989139"/>
            <a:ext cx="5288452" cy="2663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832248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 rot="10639096">
            <a:off x="8121371" y="5895016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4000505"/>
            <a:ext cx="2500331" cy="2671750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5588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k-KZ" dirty="0" smtClean="0">
              <a:latin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kk-KZ" b="1" dirty="0" smtClean="0">
                <a:latin typeface="Times New Roman" pitchFamily="18" charset="0"/>
              </a:rPr>
              <a:t>    5. Қазақ хандығының негізін қалаған кімдер?</a:t>
            </a:r>
            <a:endParaRPr lang="kk-KZ" b="1" dirty="0">
              <a:latin typeface="Times New Roman" pitchFamily="18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544762" y="4230688"/>
            <a:ext cx="24141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kk-KZ" sz="2000" b="1" dirty="0" smtClean="0">
                <a:latin typeface="Times New Roman" pitchFamily="18" charset="0"/>
              </a:rPr>
              <a:t>Керей мен Жәнібек</a:t>
            </a:r>
            <a:endParaRPr lang="ru-RU" sz="2000" b="1" dirty="0">
              <a:latin typeface="Times New Roman" pitchFamily="18" charset="0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1979712" y="4149080"/>
            <a:ext cx="4824413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332717" y="260648"/>
            <a:ext cx="24785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point</a:t>
            </a:r>
            <a:r>
              <a:rPr lang="kk-KZ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AutoShape 6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25130" y="5895015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32248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 rot="10800000">
            <a:off x="8253700" y="6002684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4000505"/>
            <a:ext cx="2500331" cy="2671750"/>
          </a:xfrm>
          <a:prstGeom prst="rect">
            <a:avLst/>
          </a:prstGeom>
          <a:noFill/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978912" y="2341096"/>
            <a:ext cx="67702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kk-KZ" sz="2800" b="1" dirty="0" smtClean="0">
                <a:latin typeface="Times New Roman" pitchFamily="18" charset="0"/>
              </a:rPr>
              <a:t>6.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Она никого не обижает, а все ее толкают</a:t>
            </a:r>
            <a:endParaRPr lang="kk-KZ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780131" y="4629120"/>
            <a:ext cx="89159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kk-KZ" sz="2000" b="1" dirty="0" smtClean="0">
                <a:latin typeface="Times New Roman" pitchFamily="18" charset="0"/>
              </a:rPr>
              <a:t>Дверь</a:t>
            </a:r>
            <a:endParaRPr lang="kk-KZ" sz="2000" b="1" dirty="0">
              <a:latin typeface="Times New Roman" pitchFamily="18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2195736" y="4293096"/>
            <a:ext cx="4105275" cy="7191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332717" y="260648"/>
            <a:ext cx="24785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point</a:t>
            </a:r>
            <a:r>
              <a:rPr lang="kk-KZ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AutoShape 6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552" y="5968746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95916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191004" y="5930900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6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7" y="3714752"/>
            <a:ext cx="2406763" cy="2571768"/>
          </a:xfrm>
          <a:prstGeom prst="rect">
            <a:avLst/>
          </a:prstGeom>
          <a:noFill/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268539" y="836613"/>
            <a:ext cx="4608512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kk-KZ" sz="5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І</a:t>
            </a:r>
            <a:r>
              <a:rPr lang="en-US" sz="5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II</a:t>
            </a:r>
            <a:r>
              <a:rPr lang="kk-KZ" sz="5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5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tour</a:t>
            </a:r>
            <a:r>
              <a:rPr lang="kk-KZ" sz="5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ru-RU" sz="5400" b="1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619252" y="2349500"/>
            <a:ext cx="5903913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kk-KZ" sz="5400" b="1" dirty="0" smtClean="0">
                <a:solidFill>
                  <a:srgbClr val="CC0066"/>
                </a:solidFill>
              </a:rPr>
              <a:t>“</a:t>
            </a:r>
            <a:r>
              <a:rPr lang="en-US" sz="5400" b="1" dirty="0" err="1" smtClean="0">
                <a:solidFill>
                  <a:srgbClr val="CC0066"/>
                </a:solidFill>
              </a:rPr>
              <a:t>Jorga</a:t>
            </a:r>
            <a:r>
              <a:rPr lang="kk-KZ" sz="5400" b="1" dirty="0" smtClean="0">
                <a:solidFill>
                  <a:srgbClr val="CC0066"/>
                </a:solidFill>
              </a:rPr>
              <a:t>”</a:t>
            </a:r>
            <a:endParaRPr lang="ru-RU" sz="5400" b="1" dirty="0">
              <a:solidFill>
                <a:srgbClr val="CC0066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5619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АТАЛИ - РАДУЖНЫЙ МИР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66869" y="5930900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AutoShape 21">
            <a:hlinkClick r:id="" action="ppaction://noaction">
              <a:snd r:embed="rId4" name="click.wav"/>
            </a:hlinkClick>
          </p:cNvPr>
          <p:cNvSpPr>
            <a:spLocks noChangeArrowheads="1"/>
          </p:cNvSpPr>
          <p:nvPr/>
        </p:nvSpPr>
        <p:spPr bwMode="auto">
          <a:xfrm>
            <a:off x="539751" y="981076"/>
            <a:ext cx="2376488" cy="588963"/>
          </a:xfrm>
          <a:prstGeom prst="bevel">
            <a:avLst>
              <a:gd name="adj" fmla="val 12500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00"/>
            </a:prstShdw>
          </a:effectLst>
        </p:spPr>
        <p:txBody>
          <a:bodyPr wrap="none" anchor="ctr"/>
          <a:lstStyle/>
          <a:p>
            <a:pPr algn="ctr"/>
            <a:r>
              <a:rPr lang="kk-KZ" sz="2400" b="1" dirty="0" smtClean="0">
                <a:solidFill>
                  <a:schemeClr val="tx2"/>
                </a:solidFill>
                <a:latin typeface="Times New Roman" pitchFamily="18" charset="0"/>
              </a:rPr>
              <a:t>Қазақ тілі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7" name="AutoShape 24">
            <a:hlinkClick r:id="" action="ppaction://noaction">
              <a:snd r:embed="rId4" name="click.wav"/>
            </a:hlinkClick>
          </p:cNvPr>
          <p:cNvSpPr>
            <a:spLocks noChangeArrowheads="1"/>
          </p:cNvSpPr>
          <p:nvPr/>
        </p:nvSpPr>
        <p:spPr bwMode="auto">
          <a:xfrm>
            <a:off x="539751" y="2349500"/>
            <a:ext cx="2376488" cy="588963"/>
          </a:xfrm>
          <a:prstGeom prst="bevel">
            <a:avLst>
              <a:gd name="adj" fmla="val 12500"/>
            </a:avLst>
          </a:prstGeom>
          <a:solidFill>
            <a:srgbClr val="FF0066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003D"/>
            </a:prstShdw>
          </a:effectLst>
        </p:spPr>
        <p:txBody>
          <a:bodyPr wrap="none" anchor="ctr"/>
          <a:lstStyle/>
          <a:p>
            <a:pPr algn="ctr"/>
            <a:r>
              <a:rPr lang="kk-KZ" sz="2400" b="1" dirty="0" smtClean="0">
                <a:solidFill>
                  <a:srgbClr val="FFC000"/>
                </a:solidFill>
                <a:latin typeface="Times New Roman" pitchFamily="18" charset="0"/>
              </a:rPr>
              <a:t>Русский язык</a:t>
            </a:r>
            <a:endParaRPr lang="ru-RU" sz="2400" b="1" dirty="0">
              <a:solidFill>
                <a:srgbClr val="FFC000"/>
              </a:solidFill>
              <a:latin typeface="Times New Roman" pitchFamily="18" charset="0"/>
            </a:endParaRPr>
          </a:p>
        </p:txBody>
      </p:sp>
      <p:sp>
        <p:nvSpPr>
          <p:cNvPr id="8" name="AutoShape 22">
            <a:hlinkClick r:id="" action="ppaction://noaction">
              <a:snd r:embed="rId4" name="click.wav"/>
            </a:hlinkClick>
          </p:cNvPr>
          <p:cNvSpPr>
            <a:spLocks noChangeArrowheads="1"/>
          </p:cNvSpPr>
          <p:nvPr/>
        </p:nvSpPr>
        <p:spPr bwMode="auto">
          <a:xfrm>
            <a:off x="539751" y="3717926"/>
            <a:ext cx="2376488" cy="588963"/>
          </a:xfrm>
          <a:prstGeom prst="bevel">
            <a:avLst>
              <a:gd name="adj" fmla="val 12500"/>
            </a:avLst>
          </a:prstGeom>
          <a:solidFill>
            <a:srgbClr val="33CC33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1F7A1F"/>
            </a:prstShdw>
          </a:effectLst>
        </p:spPr>
        <p:txBody>
          <a:bodyPr wrap="none" anchor="ctr"/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latin typeface="Times New Roman" pitchFamily="18" charset="0"/>
              </a:rPr>
              <a:t>English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9" name="AutoShape 9">
            <a:hlinkClick r:id="rId5" action="ppaction://hlinksldjump">
              <a:snd r:embed="rId4" name="click.wav"/>
            </a:hlinkClick>
          </p:cNvPr>
          <p:cNvSpPr>
            <a:spLocks noChangeArrowheads="1"/>
          </p:cNvSpPr>
          <p:nvPr/>
        </p:nvSpPr>
        <p:spPr bwMode="auto">
          <a:xfrm>
            <a:off x="3762375" y="981076"/>
            <a:ext cx="700088" cy="577850"/>
          </a:xfrm>
          <a:prstGeom prst="bevel">
            <a:avLst>
              <a:gd name="adj" fmla="val 12500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00"/>
            </a:prstShdw>
          </a:effectLst>
        </p:spPr>
        <p:txBody>
          <a:bodyPr wrap="none" anchor="ctr"/>
          <a:lstStyle/>
          <a:p>
            <a:pPr algn="ctr"/>
            <a:r>
              <a:rPr lang="kk-KZ" sz="2400" b="1" dirty="0">
                <a:solidFill>
                  <a:schemeClr val="tx2"/>
                </a:solidFill>
                <a:latin typeface="Times New Roman" pitchFamily="18" charset="0"/>
                <a:hlinkClick r:id="rId5" action="ppaction://hlinksldjump">
                  <a:snd r:embed="rId6" name="chimes.wav"/>
                </a:hlinkClick>
              </a:rPr>
              <a:t>10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10" name="AutoShape 10">
            <a:hlinkClick r:id="rId7" action="ppaction://hlinksldjump">
              <a:snd r:embed="rId4" name="click.wav"/>
            </a:hlinkClick>
          </p:cNvPr>
          <p:cNvSpPr>
            <a:spLocks noChangeArrowheads="1"/>
          </p:cNvSpPr>
          <p:nvPr/>
        </p:nvSpPr>
        <p:spPr bwMode="auto">
          <a:xfrm>
            <a:off x="4991100" y="981076"/>
            <a:ext cx="700088" cy="577850"/>
          </a:xfrm>
          <a:prstGeom prst="bevel">
            <a:avLst>
              <a:gd name="adj" fmla="val 12500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00"/>
            </a:prstShdw>
          </a:effectLst>
        </p:spPr>
        <p:txBody>
          <a:bodyPr wrap="none" anchor="ctr"/>
          <a:lstStyle/>
          <a:p>
            <a:pPr algn="ctr"/>
            <a:r>
              <a:rPr lang="kk-KZ" sz="2400" b="1" dirty="0">
                <a:solidFill>
                  <a:schemeClr val="tx2"/>
                </a:solidFill>
                <a:latin typeface="Times New Roman" pitchFamily="18" charset="0"/>
                <a:hlinkClick r:id="rId7" action="ppaction://hlinksldjump">
                  <a:snd r:embed="rId6" name="chimes.wav"/>
                </a:hlinkClick>
              </a:rPr>
              <a:t>2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hlinkClick r:id="rId7" action="ppaction://hlinksldjump">
                  <a:snd r:embed="rId6" name="chimes.wav"/>
                </a:hlinkClick>
              </a:rPr>
              <a:t>0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11" name="AutoShape 11">
            <a:hlinkClick r:id="rId8" action="ppaction://hlinksldjump">
              <a:snd r:embed="rId4" name="click.wav"/>
            </a:hlinkClick>
          </p:cNvPr>
          <p:cNvSpPr>
            <a:spLocks noChangeArrowheads="1"/>
          </p:cNvSpPr>
          <p:nvPr/>
        </p:nvSpPr>
        <p:spPr bwMode="auto">
          <a:xfrm>
            <a:off x="6267451" y="981076"/>
            <a:ext cx="700088" cy="577850"/>
          </a:xfrm>
          <a:prstGeom prst="bevel">
            <a:avLst>
              <a:gd name="adj" fmla="val 12500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00"/>
            </a:prstShdw>
          </a:effectLst>
        </p:spPr>
        <p:txBody>
          <a:bodyPr wrap="none" anchor="ctr"/>
          <a:lstStyle/>
          <a:p>
            <a:pPr algn="ctr"/>
            <a:r>
              <a:rPr lang="kk-KZ" sz="2400" b="1" dirty="0">
                <a:solidFill>
                  <a:schemeClr val="tx2"/>
                </a:solidFill>
                <a:latin typeface="Times New Roman" pitchFamily="18" charset="0"/>
                <a:hlinkClick r:id="rId8" action="ppaction://hlinksldjump"/>
              </a:rPr>
              <a:t>3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hlinkClick r:id="rId8" action="ppaction://hlinksldjump"/>
              </a:rPr>
              <a:t>0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12" name="AutoShape 12">
            <a:hlinkClick r:id="rId9" action="ppaction://hlinksldjump">
              <a:snd r:embed="rId4" name="click.wav"/>
            </a:hlinkClick>
          </p:cNvPr>
          <p:cNvSpPr>
            <a:spLocks noChangeArrowheads="1"/>
          </p:cNvSpPr>
          <p:nvPr/>
        </p:nvSpPr>
        <p:spPr bwMode="auto">
          <a:xfrm>
            <a:off x="7572375" y="1000126"/>
            <a:ext cx="700088" cy="577850"/>
          </a:xfrm>
          <a:prstGeom prst="bevel">
            <a:avLst>
              <a:gd name="adj" fmla="val 12500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00"/>
            </a:prstShdw>
          </a:effectLst>
        </p:spPr>
        <p:txBody>
          <a:bodyPr wrap="none" anchor="ctr"/>
          <a:lstStyle/>
          <a:p>
            <a:pPr algn="ctr"/>
            <a:r>
              <a:rPr lang="kk-KZ" sz="2400" b="1" dirty="0">
                <a:solidFill>
                  <a:schemeClr val="tx2"/>
                </a:solidFill>
                <a:latin typeface="Times New Roman" pitchFamily="18" charset="0"/>
                <a:hlinkClick r:id="rId9" action="ppaction://hlinksldjump">
                  <a:snd r:embed="rId6" name="chimes.wav"/>
                </a:hlinkClick>
              </a:rPr>
              <a:t>4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hlinkClick r:id="rId9" action="ppaction://hlinksldjump">
                  <a:snd r:embed="rId6" name="chimes.wav"/>
                </a:hlinkClick>
              </a:rPr>
              <a:t>0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13" name="AutoShape 13">
            <a:hlinkClick r:id="rId10" action="ppaction://hlinksldjump">
              <a:snd r:embed="rId4" name="click.wav"/>
            </a:hlinkClick>
          </p:cNvPr>
          <p:cNvSpPr>
            <a:spLocks noChangeArrowheads="1"/>
          </p:cNvSpPr>
          <p:nvPr/>
        </p:nvSpPr>
        <p:spPr bwMode="auto">
          <a:xfrm>
            <a:off x="3767139" y="2349501"/>
            <a:ext cx="700087" cy="577850"/>
          </a:xfrm>
          <a:prstGeom prst="bevel">
            <a:avLst>
              <a:gd name="adj" fmla="val 12500"/>
            </a:avLst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0000"/>
            </a:prstShdw>
          </a:effectLst>
        </p:spPr>
        <p:txBody>
          <a:bodyPr wrap="none" anchor="ctr"/>
          <a:lstStyle/>
          <a:p>
            <a:pPr algn="ctr"/>
            <a:r>
              <a:rPr lang="kk-KZ" sz="2400" b="1" dirty="0">
                <a:solidFill>
                  <a:srgbClr val="92D050"/>
                </a:solidFill>
                <a:latin typeface="Times New Roman" pitchFamily="18" charset="0"/>
                <a:hlinkClick r:id="rId10" action="ppaction://hlinksldjump">
                  <a:snd r:embed="rId6" name="chimes.wav"/>
                </a:hlinkClick>
              </a:rPr>
              <a:t>1</a:t>
            </a:r>
            <a:r>
              <a:rPr lang="en-US" sz="2400" b="1" dirty="0">
                <a:solidFill>
                  <a:srgbClr val="92D050"/>
                </a:solidFill>
                <a:latin typeface="Times New Roman" pitchFamily="18" charset="0"/>
                <a:hlinkClick r:id="rId10" action="ppaction://hlinksldjump">
                  <a:snd r:embed="rId6" name="chimes.wav"/>
                </a:hlinkClick>
              </a:rPr>
              <a:t>0</a:t>
            </a:r>
            <a:endParaRPr lang="ru-RU" sz="2400" b="1" dirty="0">
              <a:solidFill>
                <a:srgbClr val="92D050"/>
              </a:solidFill>
              <a:latin typeface="Times New Roman" pitchFamily="18" charset="0"/>
            </a:endParaRPr>
          </a:p>
        </p:txBody>
      </p:sp>
      <p:sp>
        <p:nvSpPr>
          <p:cNvPr id="14" name="AutoShape 14">
            <a:hlinkClick r:id="rId11" action="ppaction://hlinksldjump">
              <a:snd r:embed="rId4" name="click.wav"/>
            </a:hlinkClick>
          </p:cNvPr>
          <p:cNvSpPr>
            <a:spLocks noChangeArrowheads="1"/>
          </p:cNvSpPr>
          <p:nvPr/>
        </p:nvSpPr>
        <p:spPr bwMode="auto">
          <a:xfrm>
            <a:off x="4972051" y="2349501"/>
            <a:ext cx="700088" cy="577850"/>
          </a:xfrm>
          <a:prstGeom prst="bevel">
            <a:avLst>
              <a:gd name="adj" fmla="val 12500"/>
            </a:avLst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0000"/>
            </a:prstShdw>
          </a:effectLst>
        </p:spPr>
        <p:txBody>
          <a:bodyPr wrap="none" anchor="ctr"/>
          <a:lstStyle/>
          <a:p>
            <a:pPr algn="ctr"/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hlinkClick r:id="rId12" action="ppaction://hlinksldjump">
                  <a:snd r:embed="rId6" name="chimes.wav"/>
                </a:hlinkClick>
              </a:rPr>
              <a:t>2</a:t>
            </a:r>
            <a:r>
              <a:rPr lang="en-US" sz="2400" b="1" dirty="0">
                <a:solidFill>
                  <a:srgbClr val="FFC000"/>
                </a:solidFill>
                <a:latin typeface="Times New Roman" pitchFamily="18" charset="0"/>
                <a:hlinkClick r:id="rId12" action="ppaction://hlinksldjump">
                  <a:snd r:embed="rId6" name="chimes.wav"/>
                </a:hlinkClick>
              </a:rPr>
              <a:t>0</a:t>
            </a:r>
            <a:endParaRPr lang="ru-RU" sz="2400" b="1" dirty="0">
              <a:solidFill>
                <a:srgbClr val="FFC000"/>
              </a:solidFill>
              <a:latin typeface="Times New Roman" pitchFamily="18" charset="0"/>
            </a:endParaRPr>
          </a:p>
        </p:txBody>
      </p:sp>
      <p:sp>
        <p:nvSpPr>
          <p:cNvPr id="15" name="AutoShape 15">
            <a:hlinkClick r:id="rId13" action="ppaction://hlinksldjump">
              <a:snd r:embed="rId4" name="click.wav"/>
            </a:hlinkClick>
          </p:cNvPr>
          <p:cNvSpPr>
            <a:spLocks noChangeArrowheads="1"/>
          </p:cNvSpPr>
          <p:nvPr/>
        </p:nvSpPr>
        <p:spPr bwMode="auto">
          <a:xfrm>
            <a:off x="6267451" y="2349501"/>
            <a:ext cx="700088" cy="577850"/>
          </a:xfrm>
          <a:prstGeom prst="bevel">
            <a:avLst>
              <a:gd name="adj" fmla="val 12500"/>
            </a:avLst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0000"/>
            </a:prstShdw>
          </a:effectLst>
        </p:spPr>
        <p:txBody>
          <a:bodyPr wrap="none" anchor="ctr"/>
          <a:lstStyle/>
          <a:p>
            <a:pPr algn="ctr"/>
            <a:r>
              <a:rPr lang="kk-KZ" sz="2400" b="1" dirty="0">
                <a:solidFill>
                  <a:schemeClr val="tx2"/>
                </a:solidFill>
                <a:latin typeface="Times New Roman" pitchFamily="18" charset="0"/>
                <a:hlinkClick r:id="rId13" action="ppaction://hlinksldjump">
                  <a:snd r:embed="rId6" name="chimes.wav"/>
                </a:hlinkClick>
              </a:rPr>
              <a:t>3</a:t>
            </a:r>
            <a:r>
              <a:rPr lang="en-US" sz="2400" b="1" dirty="0" smtClean="0">
                <a:solidFill>
                  <a:schemeClr val="tx2"/>
                </a:solidFill>
                <a:latin typeface="Times New Roman" pitchFamily="18" charset="0"/>
                <a:hlinkClick r:id="rId13" action="ppaction://hlinksldjump">
                  <a:snd r:embed="rId6" name="chimes.wav"/>
                </a:hlinkClick>
              </a:rPr>
              <a:t>0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16" name="AutoShape 16">
            <a:hlinkClick r:id="rId14" action="ppaction://hlinksldjump">
              <a:snd r:embed="rId4" name="click.wav"/>
            </a:hlinkClick>
          </p:cNvPr>
          <p:cNvSpPr>
            <a:spLocks noChangeArrowheads="1"/>
          </p:cNvSpPr>
          <p:nvPr/>
        </p:nvSpPr>
        <p:spPr bwMode="auto">
          <a:xfrm>
            <a:off x="7564439" y="2349501"/>
            <a:ext cx="700087" cy="577850"/>
          </a:xfrm>
          <a:prstGeom prst="bevel">
            <a:avLst>
              <a:gd name="adj" fmla="val 12500"/>
            </a:avLst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0000"/>
            </a:prstShdw>
          </a:effectLst>
        </p:spPr>
        <p:txBody>
          <a:bodyPr wrap="none" anchor="ctr"/>
          <a:lstStyle/>
          <a:p>
            <a:pPr algn="ctr"/>
            <a:r>
              <a:rPr lang="kk-KZ" sz="2400" b="1" dirty="0">
                <a:solidFill>
                  <a:schemeClr val="tx2"/>
                </a:solidFill>
                <a:latin typeface="Times New Roman" pitchFamily="18" charset="0"/>
                <a:hlinkClick r:id="rId14" action="ppaction://hlinksldjump">
                  <a:snd r:embed="rId6" name="chimes.wav"/>
                </a:hlinkClick>
              </a:rPr>
              <a:t>4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hlinkClick r:id="rId14" action="ppaction://hlinksldjump">
                  <a:snd r:embed="rId6" name="chimes.wav"/>
                </a:hlinkClick>
              </a:rPr>
              <a:t>0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17" name="AutoShape 17">
            <a:hlinkClick r:id="rId15" action="ppaction://hlinksldjump">
              <a:snd r:embed="rId4" name="click.wav"/>
            </a:hlinkClick>
          </p:cNvPr>
          <p:cNvSpPr>
            <a:spLocks noChangeArrowheads="1"/>
          </p:cNvSpPr>
          <p:nvPr/>
        </p:nvSpPr>
        <p:spPr bwMode="auto">
          <a:xfrm>
            <a:off x="3767139" y="3716338"/>
            <a:ext cx="700087" cy="577850"/>
          </a:xfrm>
          <a:prstGeom prst="bevel">
            <a:avLst>
              <a:gd name="adj" fmla="val 12500"/>
            </a:avLst>
          </a:prstGeom>
          <a:solidFill>
            <a:srgbClr val="009900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005C00"/>
            </a:prstShdw>
          </a:effectLst>
        </p:spPr>
        <p:txBody>
          <a:bodyPr wrap="none" anchor="ctr"/>
          <a:lstStyle/>
          <a:p>
            <a:pPr algn="ctr"/>
            <a:r>
              <a:rPr lang="kk-KZ" sz="2400" b="1" dirty="0">
                <a:solidFill>
                  <a:schemeClr val="tx2"/>
                </a:solidFill>
                <a:latin typeface="Times New Roman" pitchFamily="18" charset="0"/>
                <a:hlinkClick r:id="rId15" action="ppaction://hlinksldjump">
                  <a:snd r:embed="rId6" name="chimes.wav"/>
                </a:hlinkClick>
              </a:rPr>
              <a:t>1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hlinkClick r:id="rId15" action="ppaction://hlinksldjump">
                  <a:snd r:embed="rId6" name="chimes.wav"/>
                </a:hlinkClick>
              </a:rPr>
              <a:t>0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18" name="AutoShape 18">
            <a:hlinkClick r:id="rId16" action="ppaction://hlinksldjump">
              <a:snd r:embed="rId4" name="click.wav"/>
            </a:hlinkClick>
          </p:cNvPr>
          <p:cNvSpPr>
            <a:spLocks noChangeArrowheads="1"/>
          </p:cNvSpPr>
          <p:nvPr/>
        </p:nvSpPr>
        <p:spPr bwMode="auto">
          <a:xfrm>
            <a:off x="5043489" y="3716338"/>
            <a:ext cx="700087" cy="577850"/>
          </a:xfrm>
          <a:prstGeom prst="bevel">
            <a:avLst>
              <a:gd name="adj" fmla="val 12500"/>
            </a:avLst>
          </a:prstGeom>
          <a:solidFill>
            <a:srgbClr val="009900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005C00"/>
            </a:prstShdw>
          </a:effectLst>
        </p:spPr>
        <p:txBody>
          <a:bodyPr wrap="none" anchor="ctr"/>
          <a:lstStyle/>
          <a:p>
            <a:pPr algn="ctr"/>
            <a:r>
              <a:rPr lang="kk-KZ" sz="2400" b="1" dirty="0">
                <a:solidFill>
                  <a:schemeClr val="tx2"/>
                </a:solidFill>
                <a:latin typeface="Times New Roman" pitchFamily="18" charset="0"/>
                <a:hlinkClick r:id="rId16" action="ppaction://hlinksldjump">
                  <a:snd r:embed="rId6" name="chimes.wav"/>
                </a:hlinkClick>
              </a:rPr>
              <a:t>2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hlinkClick r:id="rId16" action="ppaction://hlinksldjump">
                  <a:snd r:embed="rId6" name="chimes.wav"/>
                </a:hlinkClick>
              </a:rPr>
              <a:t>0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19" name="AutoShape 19">
            <a:hlinkClick r:id="rId17" action="ppaction://hlinksldjump">
              <a:snd r:embed="rId4" name="click.wav"/>
            </a:hlinkClick>
          </p:cNvPr>
          <p:cNvSpPr>
            <a:spLocks noChangeArrowheads="1"/>
          </p:cNvSpPr>
          <p:nvPr/>
        </p:nvSpPr>
        <p:spPr bwMode="auto">
          <a:xfrm>
            <a:off x="6340475" y="3716338"/>
            <a:ext cx="700088" cy="577850"/>
          </a:xfrm>
          <a:prstGeom prst="bevel">
            <a:avLst>
              <a:gd name="adj" fmla="val 12500"/>
            </a:avLst>
          </a:prstGeom>
          <a:solidFill>
            <a:srgbClr val="009900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005C00"/>
            </a:prstShdw>
          </a:effectLst>
        </p:spPr>
        <p:txBody>
          <a:bodyPr wrap="none" anchor="ctr"/>
          <a:lstStyle/>
          <a:p>
            <a:pPr algn="ctr"/>
            <a:r>
              <a:rPr lang="kk-KZ" sz="2400" b="1" dirty="0">
                <a:solidFill>
                  <a:schemeClr val="tx2"/>
                </a:solidFill>
                <a:latin typeface="Times New Roman" pitchFamily="18" charset="0"/>
                <a:hlinkClick r:id="rId17" action="ppaction://hlinksldjump">
                  <a:snd r:embed="rId6" name="chimes.wav"/>
                </a:hlinkClick>
              </a:rPr>
              <a:t>3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hlinkClick r:id="rId17" action="ppaction://hlinksldjump">
                  <a:snd r:embed="rId6" name="chimes.wav"/>
                </a:hlinkClick>
              </a:rPr>
              <a:t>0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20" name="AutoShape 20">
            <a:hlinkClick r:id="rId18" action="ppaction://hlinksldjump">
              <a:snd r:embed="rId4" name="click.wav"/>
            </a:hlinkClick>
          </p:cNvPr>
          <p:cNvSpPr>
            <a:spLocks noChangeArrowheads="1"/>
          </p:cNvSpPr>
          <p:nvPr/>
        </p:nvSpPr>
        <p:spPr bwMode="auto">
          <a:xfrm>
            <a:off x="7564439" y="3716338"/>
            <a:ext cx="700087" cy="577850"/>
          </a:xfrm>
          <a:prstGeom prst="bevel">
            <a:avLst>
              <a:gd name="adj" fmla="val 12500"/>
            </a:avLst>
          </a:prstGeom>
          <a:solidFill>
            <a:srgbClr val="009900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005C00"/>
            </a:prstShdw>
          </a:effectLst>
        </p:spPr>
        <p:txBody>
          <a:bodyPr wrap="none" anchor="ctr"/>
          <a:lstStyle/>
          <a:p>
            <a:pPr algn="ctr"/>
            <a:r>
              <a:rPr lang="kk-KZ" sz="2400" b="1" dirty="0">
                <a:solidFill>
                  <a:schemeClr val="tx2"/>
                </a:solidFill>
                <a:latin typeface="Times New Roman" pitchFamily="18" charset="0"/>
                <a:hlinkClick r:id="rId18" action="ppaction://hlinksldjump">
                  <a:snd r:embed="rId6" name="chimes.wav"/>
                </a:hlinkClick>
              </a:rPr>
              <a:t>4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  <a:hlinkClick r:id="rId18" action="ppaction://hlinksldjump">
                  <a:snd r:embed="rId6" name="chimes.wav"/>
                </a:hlinkClick>
              </a:rPr>
              <a:t>0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pic>
        <p:nvPicPr>
          <p:cNvPr id="21" name="Picture 8" descr="18m5"/>
          <p:cNvPicPr>
            <a:picLocks noChangeAspect="1" noChangeArrowheads="1" noCrop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0" y="4219607"/>
            <a:ext cx="2741613" cy="26654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5619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 rot="10800000">
            <a:off x="8089902" y="5651428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0" y="6424614"/>
          <a:ext cx="9144000" cy="433387"/>
        </p:xfrm>
        <a:graphic>
          <a:graphicData uri="http://schemas.openxmlformats.org/presentationml/2006/ole">
            <p:oleObj spid="_x0000_s1050" name="CorelDRAW" r:id="rId5" imgW="18486120" imgH="914400" progId="">
              <p:embed/>
            </p:oleObj>
          </a:graphicData>
        </a:graphic>
      </p:graphicFrame>
      <p:graphicFrame>
        <p:nvGraphicFramePr>
          <p:cNvPr id="8" name="Object 8"/>
          <p:cNvGraphicFramePr>
            <a:graphicFrameLocks noChangeAspect="1"/>
          </p:cNvGraphicFramePr>
          <p:nvPr/>
        </p:nvGraphicFramePr>
        <p:xfrm>
          <a:off x="0" y="0"/>
          <a:ext cx="9144000" cy="433388"/>
        </p:xfrm>
        <a:graphic>
          <a:graphicData uri="http://schemas.openxmlformats.org/presentationml/2006/ole">
            <p:oleObj spid="_x0000_s1051" name="CorelDRAW" r:id="rId6" imgW="18486120" imgH="914400" progId="">
              <p:embed/>
            </p:oleObj>
          </a:graphicData>
        </a:graphic>
      </p:graphicFrame>
      <p:pic>
        <p:nvPicPr>
          <p:cNvPr id="9" name="Picture 8" descr="18m5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5458" y="3429000"/>
            <a:ext cx="2741613" cy="2665413"/>
          </a:xfrm>
          <a:prstGeom prst="rect">
            <a:avLst/>
          </a:prstGeom>
          <a:noFill/>
        </p:spPr>
      </p:pic>
      <p:grpSp>
        <p:nvGrpSpPr>
          <p:cNvPr id="3" name="Группа 2"/>
          <p:cNvGrpSpPr/>
          <p:nvPr/>
        </p:nvGrpSpPr>
        <p:grpSpPr>
          <a:xfrm>
            <a:off x="928689" y="908720"/>
            <a:ext cx="7286625" cy="2525936"/>
            <a:chOff x="928689" y="908720"/>
            <a:chExt cx="7286625" cy="2525936"/>
          </a:xfrm>
        </p:grpSpPr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928689" y="2357438"/>
              <a:ext cx="7286625" cy="1077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k-KZ" sz="3200" b="1" dirty="0" smtClean="0">
                  <a:latin typeface="Times New Roman" pitchFamily="18" charset="0"/>
                  <a:cs typeface="Times New Roman" pitchFamily="18" charset="0"/>
                </a:rPr>
                <a:t>Бөбек </a:t>
              </a:r>
              <a:r>
                <a:rPr lang="kk-KZ" sz="3200" b="1" dirty="0">
                  <a:latin typeface="Times New Roman" pitchFamily="18" charset="0"/>
                  <a:cs typeface="Times New Roman" pitchFamily="18" charset="0"/>
                </a:rPr>
                <a:t>ең алғаш тәй-тәй басқанда  ата-анасының жасайтын тойы</a:t>
              </a:r>
              <a:endParaRPr lang="ru-RU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715924" y="908720"/>
              <a:ext cx="141577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sz="96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endParaRPr lang="ru-RU" sz="9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397695" y="4134271"/>
            <a:ext cx="17340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Тұсаукесер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03848" y="4149080"/>
            <a:ext cx="2448272" cy="5908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8096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 rot="10800000">
            <a:off x="8089902" y="5625306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0" y="6424614"/>
          <a:ext cx="9144000" cy="433387"/>
        </p:xfrm>
        <a:graphic>
          <a:graphicData uri="http://schemas.openxmlformats.org/presentationml/2006/ole">
            <p:oleObj spid="_x0000_s2070" name="CorelDRAW" r:id="rId6" imgW="18486120" imgH="914400" progId="">
              <p:embed/>
            </p:oleObj>
          </a:graphicData>
        </a:graphic>
      </p:graphicFrame>
      <p:graphicFrame>
        <p:nvGraphicFramePr>
          <p:cNvPr id="8" name="Object 8"/>
          <p:cNvGraphicFramePr>
            <a:graphicFrameLocks noChangeAspect="1"/>
          </p:cNvGraphicFramePr>
          <p:nvPr/>
        </p:nvGraphicFramePr>
        <p:xfrm>
          <a:off x="0" y="0"/>
          <a:ext cx="9144000" cy="433388"/>
        </p:xfrm>
        <a:graphic>
          <a:graphicData uri="http://schemas.openxmlformats.org/presentationml/2006/ole">
            <p:oleObj spid="_x0000_s2071" name="CorelDRAW" r:id="rId7" imgW="18486120" imgH="914400" progId="">
              <p:embed/>
            </p:oleObj>
          </a:graphicData>
        </a:graphic>
      </p:graphicFrame>
      <p:pic>
        <p:nvPicPr>
          <p:cNvPr id="9" name="Picture 8" descr="18m5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3619083"/>
            <a:ext cx="2741613" cy="2665413"/>
          </a:xfrm>
          <a:prstGeom prst="rect">
            <a:avLst/>
          </a:prstGeom>
          <a:noFill/>
        </p:spPr>
      </p:pic>
      <p:grpSp>
        <p:nvGrpSpPr>
          <p:cNvPr id="3" name="Группа 2"/>
          <p:cNvGrpSpPr/>
          <p:nvPr/>
        </p:nvGrpSpPr>
        <p:grpSpPr>
          <a:xfrm>
            <a:off x="928689" y="692696"/>
            <a:ext cx="7286625" cy="2249517"/>
            <a:chOff x="928689" y="692696"/>
            <a:chExt cx="7286625" cy="2249517"/>
          </a:xfrm>
        </p:grpSpPr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928689" y="2357438"/>
              <a:ext cx="728662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ru-RU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576082" y="692696"/>
              <a:ext cx="141577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sz="96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kk-KZ" sz="96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ru-RU" sz="9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576082" y="4077072"/>
            <a:ext cx="24454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Алга, Казахстан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35896" y="4077072"/>
            <a:ext cx="237626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All+Davai+-+Алга,+Казахстан!+(+3zone.+(music.nur.kz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9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5733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3392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 rot="10800000">
            <a:off x="8089902" y="5677693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0" y="6424614"/>
          <a:ext cx="9144000" cy="433387"/>
        </p:xfrm>
        <a:graphic>
          <a:graphicData uri="http://schemas.openxmlformats.org/presentationml/2006/ole">
            <p:oleObj spid="_x0000_s3098" name="CorelDRAW" r:id="rId6" imgW="18486120" imgH="914400" progId="">
              <p:embed/>
            </p:oleObj>
          </a:graphicData>
        </a:graphic>
      </p:graphicFrame>
      <p:graphicFrame>
        <p:nvGraphicFramePr>
          <p:cNvPr id="8" name="Object 8"/>
          <p:cNvGraphicFramePr>
            <a:graphicFrameLocks noChangeAspect="1"/>
          </p:cNvGraphicFramePr>
          <p:nvPr/>
        </p:nvGraphicFramePr>
        <p:xfrm>
          <a:off x="0" y="0"/>
          <a:ext cx="9144000" cy="433388"/>
        </p:xfrm>
        <a:graphic>
          <a:graphicData uri="http://schemas.openxmlformats.org/presentationml/2006/ole">
            <p:oleObj spid="_x0000_s3099" name="CorelDRAW" r:id="rId7" imgW="18486120" imgH="914400" progId="">
              <p:embed/>
            </p:oleObj>
          </a:graphicData>
        </a:graphic>
      </p:graphicFrame>
      <p:pic>
        <p:nvPicPr>
          <p:cNvPr id="9" name="Picture 8" descr="18m5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3401864"/>
            <a:ext cx="2741613" cy="2665413"/>
          </a:xfrm>
          <a:prstGeom prst="rect">
            <a:avLst/>
          </a:prstGeom>
          <a:noFill/>
        </p:spPr>
      </p:pic>
      <p:grpSp>
        <p:nvGrpSpPr>
          <p:cNvPr id="3" name="Группа 2"/>
          <p:cNvGrpSpPr/>
          <p:nvPr/>
        </p:nvGrpSpPr>
        <p:grpSpPr>
          <a:xfrm>
            <a:off x="928689" y="787778"/>
            <a:ext cx="7286625" cy="2154435"/>
            <a:chOff x="928689" y="787778"/>
            <a:chExt cx="7286625" cy="2154435"/>
          </a:xfrm>
        </p:grpSpPr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928689" y="2357438"/>
              <a:ext cx="728662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ru-RU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491880" y="787778"/>
              <a:ext cx="165618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k-KZ" sz="96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r>
                <a:rPr lang="kk-KZ" sz="96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ru-RU" sz="9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499856" y="3924818"/>
            <a:ext cx="1547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Үкілім ай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47864" y="4005064"/>
            <a:ext cx="2376264" cy="5843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10 UKLIMAI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9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5733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5896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 rot="10800000">
            <a:off x="8263012" y="5589422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0" y="6424614"/>
          <a:ext cx="9144000" cy="433387"/>
        </p:xfrm>
        <a:graphic>
          <a:graphicData uri="http://schemas.openxmlformats.org/presentationml/2006/ole">
            <p:oleObj spid="_x0000_s4118" name="CorelDRAW" r:id="rId6" imgW="18486120" imgH="914400" progId="">
              <p:embed/>
            </p:oleObj>
          </a:graphicData>
        </a:graphic>
      </p:graphicFrame>
      <p:graphicFrame>
        <p:nvGraphicFramePr>
          <p:cNvPr id="8" name="Object 8"/>
          <p:cNvGraphicFramePr>
            <a:graphicFrameLocks noChangeAspect="1"/>
          </p:cNvGraphicFramePr>
          <p:nvPr/>
        </p:nvGraphicFramePr>
        <p:xfrm>
          <a:off x="0" y="0"/>
          <a:ext cx="9144000" cy="433388"/>
        </p:xfrm>
        <a:graphic>
          <a:graphicData uri="http://schemas.openxmlformats.org/presentationml/2006/ole">
            <p:oleObj spid="_x0000_s4119" name="CorelDRAW" r:id="rId7" imgW="18486120" imgH="914400" progId="">
              <p:embed/>
            </p:oleObj>
          </a:graphicData>
        </a:graphic>
      </p:graphicFrame>
      <p:pic>
        <p:nvPicPr>
          <p:cNvPr id="9" name="Picture 8" descr="18m5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3479592"/>
            <a:ext cx="2741613" cy="2665413"/>
          </a:xfrm>
          <a:prstGeom prst="rect">
            <a:avLst/>
          </a:prstGeom>
          <a:noFill/>
        </p:spPr>
      </p:pic>
      <p:grpSp>
        <p:nvGrpSpPr>
          <p:cNvPr id="3" name="Группа 2"/>
          <p:cNvGrpSpPr/>
          <p:nvPr/>
        </p:nvGrpSpPr>
        <p:grpSpPr>
          <a:xfrm>
            <a:off x="909542" y="566670"/>
            <a:ext cx="7286625" cy="2110610"/>
            <a:chOff x="909542" y="566670"/>
            <a:chExt cx="7286625" cy="2110610"/>
          </a:xfrm>
        </p:grpSpPr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909542" y="2092505"/>
              <a:ext cx="728662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ru-RU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432066" y="566670"/>
              <a:ext cx="141577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sz="96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40</a:t>
              </a:r>
              <a:endParaRPr lang="ru-RU" sz="9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594520" y="4206279"/>
            <a:ext cx="20395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Армандастар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19872" y="4005064"/>
            <a:ext cx="2364070" cy="8072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Армандостар(-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9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5733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7421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 rot="10800000">
            <a:off x="8089902" y="5625306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0" y="6424614"/>
          <a:ext cx="9144000" cy="433387"/>
        </p:xfrm>
        <a:graphic>
          <a:graphicData uri="http://schemas.openxmlformats.org/presentationml/2006/ole">
            <p:oleObj spid="_x0000_s5146" name="CorelDRAW" r:id="rId6" imgW="18486120" imgH="914400" progId="">
              <p:embed/>
            </p:oleObj>
          </a:graphicData>
        </a:graphic>
      </p:graphicFrame>
      <p:graphicFrame>
        <p:nvGraphicFramePr>
          <p:cNvPr id="8" name="Object 8"/>
          <p:cNvGraphicFramePr>
            <a:graphicFrameLocks noChangeAspect="1"/>
          </p:cNvGraphicFramePr>
          <p:nvPr/>
        </p:nvGraphicFramePr>
        <p:xfrm>
          <a:off x="0" y="0"/>
          <a:ext cx="9144000" cy="433388"/>
        </p:xfrm>
        <a:graphic>
          <a:graphicData uri="http://schemas.openxmlformats.org/presentationml/2006/ole">
            <p:oleObj spid="_x0000_s5147" name="CorelDRAW" r:id="rId7" imgW="18486120" imgH="914400" progId="">
              <p:embed/>
            </p:oleObj>
          </a:graphicData>
        </a:graphic>
      </p:graphicFrame>
      <p:pic>
        <p:nvPicPr>
          <p:cNvPr id="9" name="Picture 8" descr="18m5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3684085"/>
            <a:ext cx="2741613" cy="2665413"/>
          </a:xfrm>
          <a:prstGeom prst="rect">
            <a:avLst/>
          </a:prstGeom>
          <a:noFill/>
        </p:spPr>
      </p:pic>
      <p:grpSp>
        <p:nvGrpSpPr>
          <p:cNvPr id="5" name="Группа 4"/>
          <p:cNvGrpSpPr/>
          <p:nvPr/>
        </p:nvGrpSpPr>
        <p:grpSpPr>
          <a:xfrm>
            <a:off x="928689" y="801423"/>
            <a:ext cx="7286625" cy="2140790"/>
            <a:chOff x="928689" y="801423"/>
            <a:chExt cx="7286625" cy="2140790"/>
          </a:xfrm>
        </p:grpSpPr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928689" y="2357438"/>
              <a:ext cx="728662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ru-RU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640075" y="801423"/>
              <a:ext cx="143180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sz="96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endParaRPr lang="ru-RU" sz="9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683248" y="3642885"/>
            <a:ext cx="3138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Мой добрый учитель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3717032"/>
            <a:ext cx="6740526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esni_o_shkole_-_moj_dobryj_uchitel (audiofreeonline.com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9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5733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1404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 rot="10800000">
            <a:off x="8136723" y="5589422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0" y="6424614"/>
          <a:ext cx="9144000" cy="433387"/>
        </p:xfrm>
        <a:graphic>
          <a:graphicData uri="http://schemas.openxmlformats.org/presentationml/2006/ole">
            <p:oleObj spid="_x0000_s6170" name="CorelDRAW" r:id="rId7" imgW="18486120" imgH="914400" progId="">
              <p:embed/>
            </p:oleObj>
          </a:graphicData>
        </a:graphic>
      </p:graphicFrame>
      <p:graphicFrame>
        <p:nvGraphicFramePr>
          <p:cNvPr id="8" name="Object 8"/>
          <p:cNvGraphicFramePr>
            <a:graphicFrameLocks noChangeAspect="1"/>
          </p:cNvGraphicFramePr>
          <p:nvPr/>
        </p:nvGraphicFramePr>
        <p:xfrm>
          <a:off x="0" y="0"/>
          <a:ext cx="9144000" cy="433388"/>
        </p:xfrm>
        <a:graphic>
          <a:graphicData uri="http://schemas.openxmlformats.org/presentationml/2006/ole">
            <p:oleObj spid="_x0000_s6171" name="CorelDRAW" r:id="rId8" imgW="18486120" imgH="914400" progId="">
              <p:embed/>
            </p:oleObj>
          </a:graphicData>
        </a:graphic>
      </p:graphicFrame>
      <p:pic>
        <p:nvPicPr>
          <p:cNvPr id="9" name="Picture 8" descr="18m5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3638230"/>
            <a:ext cx="2741613" cy="2665413"/>
          </a:xfrm>
          <a:prstGeom prst="rect">
            <a:avLst/>
          </a:prstGeom>
          <a:noFill/>
        </p:spPr>
      </p:pic>
      <p:grpSp>
        <p:nvGrpSpPr>
          <p:cNvPr id="3" name="Группа 2"/>
          <p:cNvGrpSpPr/>
          <p:nvPr/>
        </p:nvGrpSpPr>
        <p:grpSpPr>
          <a:xfrm>
            <a:off x="975510" y="563196"/>
            <a:ext cx="7286625" cy="2154435"/>
            <a:chOff x="975510" y="563196"/>
            <a:chExt cx="7286625" cy="2154435"/>
          </a:xfrm>
        </p:grpSpPr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975510" y="2132856"/>
              <a:ext cx="728662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ru-RU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635896" y="563196"/>
              <a:ext cx="143180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sz="96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20</a:t>
              </a:r>
              <a:endParaRPr lang="ru-RU" sz="9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544805" y="3702223"/>
            <a:ext cx="2410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Юрий Шатунов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35896" y="3717032"/>
            <a:ext cx="2232248" cy="5908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Юра шатунов - седая .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10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4" name="01 Розовый вечер.mp3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11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5733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2509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25597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4660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>
                <p:cTn id="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 rot="10800000">
            <a:off x="8109781" y="5625306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0" y="6424614"/>
          <a:ext cx="9144000" cy="433387"/>
        </p:xfrm>
        <a:graphic>
          <a:graphicData uri="http://schemas.openxmlformats.org/presentationml/2006/ole">
            <p:oleObj spid="_x0000_s7194" name="CorelDRAW" r:id="rId6" imgW="18486120" imgH="914400" progId="">
              <p:embed/>
            </p:oleObj>
          </a:graphicData>
        </a:graphic>
      </p:graphicFrame>
      <p:graphicFrame>
        <p:nvGraphicFramePr>
          <p:cNvPr id="8" name="Object 8"/>
          <p:cNvGraphicFramePr>
            <a:graphicFrameLocks noChangeAspect="1"/>
          </p:cNvGraphicFramePr>
          <p:nvPr/>
        </p:nvGraphicFramePr>
        <p:xfrm>
          <a:off x="0" y="0"/>
          <a:ext cx="9144000" cy="433388"/>
        </p:xfrm>
        <a:graphic>
          <a:graphicData uri="http://schemas.openxmlformats.org/presentationml/2006/ole">
            <p:oleObj spid="_x0000_s7195" name="CorelDRAW" r:id="rId7" imgW="18486120" imgH="914400" progId="">
              <p:embed/>
            </p:oleObj>
          </a:graphicData>
        </a:graphic>
      </p:graphicFrame>
      <p:pic>
        <p:nvPicPr>
          <p:cNvPr id="9" name="Picture 8" descr="18m5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3751262"/>
            <a:ext cx="2741613" cy="2665413"/>
          </a:xfrm>
          <a:prstGeom prst="rect">
            <a:avLst/>
          </a:prstGeom>
          <a:noFill/>
        </p:spPr>
      </p:pic>
      <p:grpSp>
        <p:nvGrpSpPr>
          <p:cNvPr id="5" name="Группа 4"/>
          <p:cNvGrpSpPr/>
          <p:nvPr/>
        </p:nvGrpSpPr>
        <p:grpSpPr>
          <a:xfrm>
            <a:off x="928689" y="787778"/>
            <a:ext cx="7286625" cy="2154435"/>
            <a:chOff x="928689" y="787778"/>
            <a:chExt cx="7286625" cy="2154435"/>
          </a:xfrm>
        </p:grpSpPr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928689" y="2357438"/>
              <a:ext cx="728662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ru-RU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856099" y="787778"/>
              <a:ext cx="143180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sz="96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30</a:t>
              </a:r>
              <a:endParaRPr lang="ru-RU" sz="9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411233" y="4149080"/>
            <a:ext cx="1012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Витас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99792" y="4221088"/>
            <a:ext cx="2880320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Vitas_-_Potolok_ledyanoy_rmx__(get-tune.net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9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5733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 rot="10800000">
            <a:off x="8296041" y="5632470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0" y="6424614"/>
          <a:ext cx="9144000" cy="433387"/>
        </p:xfrm>
        <a:graphic>
          <a:graphicData uri="http://schemas.openxmlformats.org/presentationml/2006/ole">
            <p:oleObj spid="_x0000_s8216" name="CorelDRAW" r:id="rId6" imgW="18486120" imgH="914400" progId="">
              <p:embed/>
            </p:oleObj>
          </a:graphicData>
        </a:graphic>
      </p:graphicFrame>
      <p:graphicFrame>
        <p:nvGraphicFramePr>
          <p:cNvPr id="8" name="Object 8"/>
          <p:cNvGraphicFramePr>
            <a:graphicFrameLocks noChangeAspect="1"/>
          </p:cNvGraphicFramePr>
          <p:nvPr/>
        </p:nvGraphicFramePr>
        <p:xfrm>
          <a:off x="0" y="0"/>
          <a:ext cx="9144000" cy="433388"/>
        </p:xfrm>
        <a:graphic>
          <a:graphicData uri="http://schemas.openxmlformats.org/presentationml/2006/ole">
            <p:oleObj spid="_x0000_s8217" name="CorelDRAW" r:id="rId7" imgW="18486120" imgH="914400" progId="">
              <p:embed/>
            </p:oleObj>
          </a:graphicData>
        </a:graphic>
      </p:graphicFrame>
      <p:pic>
        <p:nvPicPr>
          <p:cNvPr id="9" name="Picture 8" descr="18m5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3674027"/>
            <a:ext cx="2741613" cy="2665413"/>
          </a:xfrm>
          <a:prstGeom prst="rect">
            <a:avLst/>
          </a:prstGeom>
          <a:noFill/>
        </p:spPr>
      </p:pic>
      <p:grpSp>
        <p:nvGrpSpPr>
          <p:cNvPr id="5" name="Группа 4"/>
          <p:cNvGrpSpPr/>
          <p:nvPr/>
        </p:nvGrpSpPr>
        <p:grpSpPr>
          <a:xfrm>
            <a:off x="425698" y="411922"/>
            <a:ext cx="8396041" cy="2154435"/>
            <a:chOff x="425698" y="411922"/>
            <a:chExt cx="8396041" cy="2154435"/>
          </a:xfrm>
        </p:grpSpPr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425698" y="1981582"/>
              <a:ext cx="8396041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endParaRPr lang="ru-RU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896520" y="411922"/>
              <a:ext cx="143180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sz="96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40</a:t>
              </a:r>
              <a:endParaRPr lang="ru-RU" sz="9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160197" y="4221088"/>
            <a:ext cx="31708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Дорогие мои старики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95736" y="4293096"/>
            <a:ext cx="4320480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dorogie_moi_stariki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9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5733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 rot="10800000">
            <a:off x="8263012" y="5625306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0" y="6424614"/>
          <a:ext cx="9144000" cy="433387"/>
        </p:xfrm>
        <a:graphic>
          <a:graphicData uri="http://schemas.openxmlformats.org/presentationml/2006/ole">
            <p:oleObj spid="_x0000_s9240" name="CorelDRAW" r:id="rId6" imgW="18486120" imgH="914400" progId="">
              <p:embed/>
            </p:oleObj>
          </a:graphicData>
        </a:graphic>
      </p:graphicFrame>
      <p:graphicFrame>
        <p:nvGraphicFramePr>
          <p:cNvPr id="8" name="Object 8"/>
          <p:cNvGraphicFramePr>
            <a:graphicFrameLocks noChangeAspect="1"/>
          </p:cNvGraphicFramePr>
          <p:nvPr/>
        </p:nvGraphicFramePr>
        <p:xfrm>
          <a:off x="0" y="0"/>
          <a:ext cx="9144000" cy="433388"/>
        </p:xfrm>
        <a:graphic>
          <a:graphicData uri="http://schemas.openxmlformats.org/presentationml/2006/ole">
            <p:oleObj spid="_x0000_s9241" name="CorelDRAW" r:id="rId7" imgW="18486120" imgH="914400" progId="">
              <p:embed/>
            </p:oleObj>
          </a:graphicData>
        </a:graphic>
      </p:graphicFrame>
      <p:pic>
        <p:nvPicPr>
          <p:cNvPr id="9" name="Picture 8" descr="18m5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9516" y="3643312"/>
            <a:ext cx="2741613" cy="2665413"/>
          </a:xfrm>
          <a:prstGeom prst="rect">
            <a:avLst/>
          </a:prstGeom>
          <a:noFill/>
        </p:spPr>
      </p:pic>
      <p:grpSp>
        <p:nvGrpSpPr>
          <p:cNvPr id="5" name="Группа 4"/>
          <p:cNvGrpSpPr/>
          <p:nvPr/>
        </p:nvGrpSpPr>
        <p:grpSpPr>
          <a:xfrm>
            <a:off x="928689" y="692696"/>
            <a:ext cx="7286625" cy="2249517"/>
            <a:chOff x="928689" y="692696"/>
            <a:chExt cx="7286625" cy="2249517"/>
          </a:xfrm>
        </p:grpSpPr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928689" y="2357438"/>
              <a:ext cx="728662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ru-RU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697872" y="692696"/>
              <a:ext cx="143180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sz="96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endParaRPr lang="ru-RU" sz="9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915816" y="3964412"/>
            <a:ext cx="1228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Shakira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71800" y="4005064"/>
            <a:ext cx="410445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Shakira_-_Waka_Waka_Efirde.az_-_Shakira_-_Waka_Waka_(get-tune.net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9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5733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0195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367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 rot="10800000">
            <a:off x="8263012" y="5625306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0" y="6424614"/>
          <a:ext cx="9144000" cy="433387"/>
        </p:xfrm>
        <a:graphic>
          <a:graphicData uri="http://schemas.openxmlformats.org/presentationml/2006/ole">
            <p:oleObj spid="_x0000_s10264" name="CorelDRAW" r:id="rId6" imgW="18486120" imgH="914400" progId="">
              <p:embed/>
            </p:oleObj>
          </a:graphicData>
        </a:graphic>
      </p:graphicFrame>
      <p:graphicFrame>
        <p:nvGraphicFramePr>
          <p:cNvPr id="8" name="Object 8"/>
          <p:cNvGraphicFramePr>
            <a:graphicFrameLocks noChangeAspect="1"/>
          </p:cNvGraphicFramePr>
          <p:nvPr/>
        </p:nvGraphicFramePr>
        <p:xfrm>
          <a:off x="0" y="0"/>
          <a:ext cx="9144000" cy="433388"/>
        </p:xfrm>
        <a:graphic>
          <a:graphicData uri="http://schemas.openxmlformats.org/presentationml/2006/ole">
            <p:oleObj spid="_x0000_s10265" name="CorelDRAW" r:id="rId7" imgW="18486120" imgH="914400" progId="">
              <p:embed/>
            </p:oleObj>
          </a:graphicData>
        </a:graphic>
      </p:graphicFrame>
      <p:pic>
        <p:nvPicPr>
          <p:cNvPr id="9" name="Picture 8" descr="18m5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3668557"/>
            <a:ext cx="2741613" cy="2665413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253702" y="4291283"/>
            <a:ext cx="1346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Morandi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87825" y="4005064"/>
            <a:ext cx="3384376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928689" y="759681"/>
            <a:ext cx="7286625" cy="2182532"/>
            <a:chOff x="928689" y="759681"/>
            <a:chExt cx="7286625" cy="2182532"/>
          </a:xfrm>
        </p:grpSpPr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928689" y="2357438"/>
              <a:ext cx="728662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ru-RU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923928" y="759681"/>
              <a:ext cx="143180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sz="96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20</a:t>
              </a:r>
              <a:endParaRPr lang="ru-RU" sz="9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2" name="01. Morandi - Everytime We Touch (Radio Edit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9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5733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 rot="10800000">
            <a:off x="8089902" y="5774357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0" y="6424614"/>
          <a:ext cx="9144000" cy="433387"/>
        </p:xfrm>
        <a:graphic>
          <a:graphicData uri="http://schemas.openxmlformats.org/presentationml/2006/ole">
            <p:oleObj spid="_x0000_s11288" name="CorelDRAW" r:id="rId6" imgW="18486120" imgH="914400" progId="">
              <p:embed/>
            </p:oleObj>
          </a:graphicData>
        </a:graphic>
      </p:graphicFrame>
      <p:graphicFrame>
        <p:nvGraphicFramePr>
          <p:cNvPr id="8" name="Object 8"/>
          <p:cNvGraphicFramePr>
            <a:graphicFrameLocks noChangeAspect="1"/>
          </p:cNvGraphicFramePr>
          <p:nvPr/>
        </p:nvGraphicFramePr>
        <p:xfrm>
          <a:off x="0" y="0"/>
          <a:ext cx="9144000" cy="433388"/>
        </p:xfrm>
        <a:graphic>
          <a:graphicData uri="http://schemas.openxmlformats.org/presentationml/2006/ole">
            <p:oleObj spid="_x0000_s11289" name="CorelDRAW" r:id="rId7" imgW="18486120" imgH="914400" progId="">
              <p:embed/>
            </p:oleObj>
          </a:graphicData>
        </a:graphic>
      </p:graphicFrame>
      <p:pic>
        <p:nvPicPr>
          <p:cNvPr id="9" name="Picture 8" descr="18m5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3618727"/>
            <a:ext cx="2741613" cy="2665413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563888" y="4077072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Enrique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3933056"/>
            <a:ext cx="468052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928689" y="790304"/>
            <a:ext cx="7286625" cy="2151909"/>
            <a:chOff x="928689" y="790304"/>
            <a:chExt cx="7286625" cy="2151909"/>
          </a:xfrm>
        </p:grpSpPr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928689" y="2357438"/>
              <a:ext cx="728662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ru-RU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856100" y="790304"/>
              <a:ext cx="143180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sz="96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30</a:t>
              </a:r>
              <a:endParaRPr lang="ru-RU" sz="9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2" name="Enrique+Iglesias+-+Tired+of+being+sorry+(zvukoff.(music.nur.kz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9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5733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9023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 rot="10800000">
            <a:off x="8263012" y="5644345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0" y="6424614"/>
          <a:ext cx="9144000" cy="433387"/>
        </p:xfrm>
        <a:graphic>
          <a:graphicData uri="http://schemas.openxmlformats.org/presentationml/2006/ole">
            <p:oleObj spid="_x0000_s12312" name="CorelDRAW" r:id="rId6" imgW="18486120" imgH="914400" progId="">
              <p:embed/>
            </p:oleObj>
          </a:graphicData>
        </a:graphic>
      </p:graphicFrame>
      <p:graphicFrame>
        <p:nvGraphicFramePr>
          <p:cNvPr id="8" name="Object 8"/>
          <p:cNvGraphicFramePr>
            <a:graphicFrameLocks noChangeAspect="1"/>
          </p:cNvGraphicFramePr>
          <p:nvPr/>
        </p:nvGraphicFramePr>
        <p:xfrm>
          <a:off x="0" y="0"/>
          <a:ext cx="9144000" cy="433388"/>
        </p:xfrm>
        <a:graphic>
          <a:graphicData uri="http://schemas.openxmlformats.org/presentationml/2006/ole">
            <p:oleObj spid="_x0000_s12313" name="CorelDRAW" r:id="rId7" imgW="18486120" imgH="914400" progId="">
              <p:embed/>
            </p:oleObj>
          </a:graphicData>
        </a:graphic>
      </p:graphicFrame>
      <p:pic>
        <p:nvPicPr>
          <p:cNvPr id="9" name="Picture 8" descr="18m5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458" y="3624376"/>
            <a:ext cx="2741613" cy="2665413"/>
          </a:xfrm>
          <a:prstGeom prst="rect">
            <a:avLst/>
          </a:prstGeom>
          <a:noFill/>
        </p:spPr>
      </p:pic>
      <p:grpSp>
        <p:nvGrpSpPr>
          <p:cNvPr id="5" name="Группа 4"/>
          <p:cNvGrpSpPr/>
          <p:nvPr/>
        </p:nvGrpSpPr>
        <p:grpSpPr>
          <a:xfrm>
            <a:off x="928689" y="692696"/>
            <a:ext cx="7286625" cy="2249517"/>
            <a:chOff x="928689" y="692696"/>
            <a:chExt cx="7286625" cy="2249517"/>
          </a:xfrm>
        </p:grpSpPr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928689" y="2357438"/>
              <a:ext cx="728662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ru-RU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4067944" y="692696"/>
              <a:ext cx="143180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sz="96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40</a:t>
              </a:r>
              <a:endParaRPr lang="ru-RU" sz="9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045653" y="3717032"/>
            <a:ext cx="28023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Abba money </a:t>
            </a:r>
            <a:r>
              <a:rPr lang="en-US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money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79912" y="3573016"/>
            <a:ext cx="4213177" cy="1100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Abba+-+money,money,money(music.nur.kz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9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5733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2189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 rot="5400000">
            <a:off x="7183439" y="5930900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391" name="AutoShape 10">
            <a:hlinkClick r:id="rId4" action="ppaction://hlinkpres?slideindex=1&amp;slidetitle=Слайд 1" highlightClick="1"/>
          </p:cNvPr>
          <p:cNvSpPr>
            <a:spLocks noChangeArrowheads="1"/>
          </p:cNvSpPr>
          <p:nvPr/>
        </p:nvSpPr>
        <p:spPr bwMode="auto">
          <a:xfrm>
            <a:off x="8316914" y="5805489"/>
            <a:ext cx="504825" cy="503237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392" name="AutoShape 10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2" y="5857875"/>
            <a:ext cx="504825" cy="503238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33570" y="5866812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10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43307" y="3714752"/>
            <a:ext cx="2406763" cy="2571768"/>
          </a:xfrm>
          <a:prstGeom prst="rect">
            <a:avLst/>
          </a:prstGeom>
          <a:noFill/>
        </p:spPr>
      </p:pic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2268539" y="836613"/>
            <a:ext cx="4608512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5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IV tour</a:t>
            </a:r>
            <a:r>
              <a:rPr lang="kk-KZ" sz="5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endParaRPr lang="ru-RU" sz="5400" b="1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1585121" y="1701800"/>
            <a:ext cx="5903913" cy="1799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kk-KZ" sz="5400" b="1" dirty="0" smtClean="0">
                <a:solidFill>
                  <a:srgbClr val="CC0066"/>
                </a:solidFill>
              </a:rPr>
              <a:t>“</a:t>
            </a:r>
            <a:r>
              <a:rPr lang="en-US" sz="5400" b="1" dirty="0" smtClean="0">
                <a:solidFill>
                  <a:srgbClr val="CC0066"/>
                </a:solidFill>
              </a:rPr>
              <a:t>Speaking pictures</a:t>
            </a:r>
            <a:r>
              <a:rPr lang="kk-KZ" sz="5400" b="1" dirty="0" smtClean="0">
                <a:solidFill>
                  <a:srgbClr val="CC0066"/>
                </a:solidFill>
              </a:rPr>
              <a:t>”</a:t>
            </a:r>
            <a:endParaRPr lang="ru-RU" sz="5400" b="1" dirty="0">
              <a:solidFill>
                <a:srgbClr val="CC0066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096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АТАЛИ - РАДУЖНЫЙ МИР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8096" y="5570636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6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7" y="3714752"/>
            <a:ext cx="2406763" cy="2571768"/>
          </a:xfrm>
          <a:prstGeom prst="rect">
            <a:avLst/>
          </a:prstGeom>
          <a:noFill/>
        </p:spPr>
      </p:pic>
      <p:sp>
        <p:nvSpPr>
          <p:cNvPr id="7" name="AutoShape 4">
            <a:hlinkClick r:id="rId5" action="ppaction://hlinksldjump" highlightClick="1">
              <a:snd r:embed="rId6" name="chimes.wav"/>
            </a:hlinkClick>
          </p:cNvPr>
          <p:cNvSpPr>
            <a:spLocks noChangeArrowheads="1"/>
          </p:cNvSpPr>
          <p:nvPr/>
        </p:nvSpPr>
        <p:spPr bwMode="auto">
          <a:xfrm>
            <a:off x="337457" y="980728"/>
            <a:ext cx="1524000" cy="1295400"/>
          </a:xfrm>
          <a:prstGeom prst="actionButtonBlank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 sz="5400" dirty="0">
                <a:latin typeface="KZ Cooper" pitchFamily="34" charset="0"/>
              </a:rPr>
              <a:t>1</a:t>
            </a:r>
            <a:endParaRPr lang="ru-RU" sz="5400" dirty="0">
              <a:latin typeface="KZ Cooper" pitchFamily="34" charset="0"/>
            </a:endParaRPr>
          </a:p>
        </p:txBody>
      </p:sp>
      <p:sp>
        <p:nvSpPr>
          <p:cNvPr id="8" name="AutoShape 13">
            <a:hlinkClick r:id="rId7" action="ppaction://hlinksldjump" highlightClick="1">
              <a:snd r:embed="rId6" name="chimes.wav"/>
            </a:hlinkClick>
          </p:cNvPr>
          <p:cNvSpPr>
            <a:spLocks noChangeArrowheads="1"/>
          </p:cNvSpPr>
          <p:nvPr/>
        </p:nvSpPr>
        <p:spPr bwMode="auto">
          <a:xfrm>
            <a:off x="1078066" y="2580928"/>
            <a:ext cx="1524000" cy="1295400"/>
          </a:xfrm>
          <a:prstGeom prst="actionButtonBlank">
            <a:avLst/>
          </a:prstGeom>
          <a:solidFill>
            <a:srgbClr val="99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 sz="5400">
                <a:latin typeface="KZ Cooper" pitchFamily="34" charset="0"/>
              </a:rPr>
              <a:t>6</a:t>
            </a:r>
            <a:endParaRPr lang="ru-RU" sz="5400">
              <a:latin typeface="KZ Cooper" pitchFamily="34" charset="0"/>
            </a:endParaRPr>
          </a:p>
        </p:txBody>
      </p:sp>
      <p:sp>
        <p:nvSpPr>
          <p:cNvPr id="9" name="AutoShape 16">
            <a:hlinkClick r:id="rId8" action="ppaction://hlinksldjump" highlightClick="1">
              <a:snd r:embed="rId6" name="chimes.wav"/>
            </a:hlinkClick>
          </p:cNvPr>
          <p:cNvSpPr>
            <a:spLocks noChangeArrowheads="1"/>
          </p:cNvSpPr>
          <p:nvPr/>
        </p:nvSpPr>
        <p:spPr bwMode="auto">
          <a:xfrm>
            <a:off x="2090057" y="980728"/>
            <a:ext cx="1524000" cy="1295400"/>
          </a:xfrm>
          <a:prstGeom prst="actionButtonBlank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 sz="5400" dirty="0">
                <a:latin typeface="KZ Cooper" pitchFamily="34" charset="0"/>
              </a:rPr>
              <a:t>2</a:t>
            </a:r>
            <a:endParaRPr lang="ru-RU" sz="5400" dirty="0">
              <a:latin typeface="KZ Cooper" pitchFamily="34" charset="0"/>
            </a:endParaRPr>
          </a:p>
        </p:txBody>
      </p:sp>
      <p:sp>
        <p:nvSpPr>
          <p:cNvPr id="10" name="AutoShape 17">
            <a:hlinkClick r:id="rId9" action="ppaction://hlinksldjump" highlightClick="1">
              <a:snd r:embed="rId10" name="driveby.wav"/>
            </a:hlinkClick>
          </p:cNvPr>
          <p:cNvSpPr>
            <a:spLocks noChangeArrowheads="1"/>
          </p:cNvSpPr>
          <p:nvPr/>
        </p:nvSpPr>
        <p:spPr bwMode="auto">
          <a:xfrm>
            <a:off x="2852057" y="2580928"/>
            <a:ext cx="1524000" cy="1295400"/>
          </a:xfrm>
          <a:prstGeom prst="actionButtonBlank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 sz="5400">
                <a:latin typeface="KZ Cooper" pitchFamily="34" charset="0"/>
              </a:rPr>
              <a:t>7</a:t>
            </a:r>
            <a:endParaRPr lang="ru-RU" sz="5400">
              <a:latin typeface="KZ Cooper" pitchFamily="34" charset="0"/>
            </a:endParaRPr>
          </a:p>
        </p:txBody>
      </p:sp>
      <p:sp>
        <p:nvSpPr>
          <p:cNvPr id="11" name="AutoShape 20">
            <a:hlinkClick r:id="rId11" action="ppaction://hlinksldjump" highlightClick="1">
              <a:snd r:embed="rId6" name="chimes.wav"/>
            </a:hlinkClick>
          </p:cNvPr>
          <p:cNvSpPr>
            <a:spLocks noChangeArrowheads="1"/>
          </p:cNvSpPr>
          <p:nvPr/>
        </p:nvSpPr>
        <p:spPr bwMode="auto">
          <a:xfrm>
            <a:off x="3842657" y="980728"/>
            <a:ext cx="1524000" cy="1295400"/>
          </a:xfrm>
          <a:prstGeom prst="actionButtonBlank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 sz="5400" dirty="0" smtClean="0">
                <a:latin typeface="KZ Cooper" pitchFamily="34" charset="0"/>
              </a:rPr>
              <a:t>3</a:t>
            </a:r>
            <a:endParaRPr lang="ru-RU" sz="5400" dirty="0">
              <a:latin typeface="KZ Cooper" pitchFamily="34" charset="0"/>
            </a:endParaRPr>
          </a:p>
        </p:txBody>
      </p:sp>
      <p:sp>
        <p:nvSpPr>
          <p:cNvPr id="12" name="AutoShape 21">
            <a:hlinkClick r:id="rId12" action="ppaction://hlinksldjump" highlightClick="1">
              <a:snd r:embed="rId6" name="chimes.wav"/>
            </a:hlinkClick>
          </p:cNvPr>
          <p:cNvSpPr>
            <a:spLocks noChangeArrowheads="1"/>
          </p:cNvSpPr>
          <p:nvPr/>
        </p:nvSpPr>
        <p:spPr bwMode="auto">
          <a:xfrm>
            <a:off x="4604657" y="2580928"/>
            <a:ext cx="1524000" cy="1295400"/>
          </a:xfrm>
          <a:prstGeom prst="actionButtonBlank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 sz="5400" dirty="0">
                <a:latin typeface="KZ Cooper" pitchFamily="34" charset="0"/>
              </a:rPr>
              <a:t>8</a:t>
            </a:r>
            <a:endParaRPr lang="ru-RU" sz="5400" dirty="0">
              <a:latin typeface="KZ Cooper" pitchFamily="34" charset="0"/>
            </a:endParaRPr>
          </a:p>
        </p:txBody>
      </p:sp>
      <p:sp>
        <p:nvSpPr>
          <p:cNvPr id="13" name="AutoShape 24">
            <a:hlinkClick r:id="rId13" action="ppaction://hlinksldjump" highlightClick="1">
              <a:snd r:embed="rId14" name="clap.wav"/>
            </a:hlinkClick>
          </p:cNvPr>
          <p:cNvSpPr>
            <a:spLocks noChangeArrowheads="1"/>
          </p:cNvSpPr>
          <p:nvPr/>
        </p:nvSpPr>
        <p:spPr bwMode="auto">
          <a:xfrm>
            <a:off x="5595257" y="980728"/>
            <a:ext cx="1524000" cy="1295400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 sz="5400" dirty="0" smtClean="0">
                <a:latin typeface="KZ Cooper" pitchFamily="34" charset="0"/>
              </a:rPr>
              <a:t>4</a:t>
            </a:r>
            <a:endParaRPr lang="ru-RU" sz="5400" dirty="0">
              <a:latin typeface="KZ Cooper" pitchFamily="34" charset="0"/>
            </a:endParaRPr>
          </a:p>
        </p:txBody>
      </p:sp>
      <p:sp>
        <p:nvSpPr>
          <p:cNvPr id="14" name="AutoShape 25">
            <a:hlinkClick r:id="rId15" action="ppaction://hlinksldjump" highlightClick="1">
              <a:snd r:embed="rId6" name="chimes.wav"/>
            </a:hlinkClick>
          </p:cNvPr>
          <p:cNvSpPr>
            <a:spLocks noChangeArrowheads="1"/>
          </p:cNvSpPr>
          <p:nvPr/>
        </p:nvSpPr>
        <p:spPr bwMode="auto">
          <a:xfrm>
            <a:off x="6357257" y="2580928"/>
            <a:ext cx="1524000" cy="1295400"/>
          </a:xfrm>
          <a:prstGeom prst="actionButtonBlank">
            <a:avLst/>
          </a:prstGeom>
          <a:solidFill>
            <a:srgbClr val="99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 sz="5400">
                <a:latin typeface="KZ Cooper" pitchFamily="34" charset="0"/>
              </a:rPr>
              <a:t>9</a:t>
            </a:r>
            <a:endParaRPr lang="ru-RU" sz="5400">
              <a:latin typeface="KZ Cooper" pitchFamily="34" charset="0"/>
            </a:endParaRPr>
          </a:p>
        </p:txBody>
      </p:sp>
      <p:sp>
        <p:nvSpPr>
          <p:cNvPr id="15" name="AutoShape 28">
            <a:hlinkClick r:id="rId16" action="ppaction://hlinksldjump" highlightClick="1">
              <a:snd r:embed="rId6" name="chimes.wav"/>
            </a:hlinkClick>
          </p:cNvPr>
          <p:cNvSpPr>
            <a:spLocks noChangeArrowheads="1"/>
          </p:cNvSpPr>
          <p:nvPr/>
        </p:nvSpPr>
        <p:spPr bwMode="auto">
          <a:xfrm>
            <a:off x="7341508" y="980728"/>
            <a:ext cx="1524000" cy="1295400"/>
          </a:xfrm>
          <a:prstGeom prst="actionButtonBlank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k-KZ" sz="5400">
                <a:latin typeface="KZ Cooper" pitchFamily="34" charset="0"/>
              </a:rPr>
              <a:t>5</a:t>
            </a:r>
            <a:endParaRPr lang="ru-RU" sz="5400">
              <a:latin typeface="KZ Cooper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7271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 rot="10800000">
            <a:off x="8191004" y="5800745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6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7" y="3714752"/>
            <a:ext cx="2406763" cy="257176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43808" y="4653136"/>
            <a:ext cx="2275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Роза Рымбаева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4653136"/>
            <a:ext cx="576381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53276" y="1585366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9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7346" name="Picture 2" descr="C:\Users\User\Desktop\Без названия (7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908720"/>
            <a:ext cx="2736304" cy="31683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7271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 rot="10536861">
            <a:off x="8046988" y="5656221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6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7" y="3714752"/>
            <a:ext cx="2406763" cy="2571768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483768" y="4509120"/>
            <a:ext cx="1218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Big Ben</a:t>
            </a:r>
            <a:endParaRPr lang="kk-KZ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91680" y="4509120"/>
            <a:ext cx="4176464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39552" y="1509795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9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0" name="Picture 2" descr="C:\Users\User\Desktop\Без названия (3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7864" y="908720"/>
            <a:ext cx="2232248" cy="30144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8096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 rot="10800000">
            <a:off x="8118996" y="5800745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6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7" y="3714752"/>
            <a:ext cx="2406763" cy="257176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43808" y="4293096"/>
            <a:ext cx="21700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Vladimir Putin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55776" y="4293096"/>
            <a:ext cx="2983969" cy="7943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11560" y="1484784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9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9394" name="Picture 2" descr="C:\Users\User\Desktop\Без названия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800" y="1124744"/>
            <a:ext cx="3888432" cy="25922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8096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 rot="10800000">
            <a:off x="8191004" y="5625306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6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7" y="3714752"/>
            <a:ext cx="2406763" cy="2571768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290925" y="4077072"/>
            <a:ext cx="2417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Abai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Kunanbaev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63688" y="4005064"/>
            <a:ext cx="4513323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98128" y="1772816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9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0418" name="Picture 2" descr="C:\Users\User\Desktop\Без названия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1268760"/>
            <a:ext cx="2448272" cy="26642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8096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 rot="10800000">
            <a:off x="8191004" y="5703722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6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7" y="3714752"/>
            <a:ext cx="2406763" cy="2571768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728653" y="4440342"/>
            <a:ext cx="1259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Москва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75856" y="4509120"/>
            <a:ext cx="2295153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83568" y="1412776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9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42" name="Picture 2" descr="C:\Users\User\Desktop\Без названия (5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9792" y="1124744"/>
            <a:ext cx="4896543" cy="32403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8096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 rot="10800000">
            <a:off x="8046988" y="5656221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7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7" y="3714752"/>
            <a:ext cx="2406763" cy="2571768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491880" y="4293096"/>
            <a:ext cx="29491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Александр Пушкин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63888" y="4221088"/>
            <a:ext cx="2827859" cy="7075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11560" y="1700808"/>
            <a:ext cx="15121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9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2466" name="Picture 2" descr="C:\Users\User\Desktop\Без названия (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1052736"/>
            <a:ext cx="2664296" cy="30963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8096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 rot="10648803">
            <a:off x="8046988" y="5632470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6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7" y="3714752"/>
            <a:ext cx="2406763" cy="2571768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808908" y="4062263"/>
            <a:ext cx="2243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Олег Газманов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11760" y="4149080"/>
            <a:ext cx="3134254" cy="5474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67544" y="162880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9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3490" name="Picture 2" descr="C:\Users\User\Desktop\images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052736"/>
            <a:ext cx="3672408" cy="26642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8096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 rot="10800000">
            <a:off x="8046988" y="5591691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6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7" y="3714752"/>
            <a:ext cx="2406763" cy="2571768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344990" y="4263573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Н.Ә.Назарбаев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31225" y="4191612"/>
            <a:ext cx="2232248" cy="6055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4" descr="small-0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58664" y="296862"/>
            <a:ext cx="3430002" cy="313213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67544" y="1825816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9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096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 rot="10800000">
            <a:off x="8118996" y="5625306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6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7" y="3714752"/>
            <a:ext cx="2406763" cy="2571768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110750" y="4005064"/>
            <a:ext cx="1713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 Beatles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83768" y="3861048"/>
            <a:ext cx="3060775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95536" y="1556792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9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9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4514" name="Picture 2" descr="C:\Users\User\Desktop\Без названия (8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1124744"/>
            <a:ext cx="3960440" cy="25922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8096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 rot="5400000">
            <a:off x="7183439" y="5930900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391" name="AutoShape 10">
            <a:hlinkClick r:id="rId4" action="ppaction://hlinkpres?slideindex=1&amp;slidetitle=Слайд 1" highlightClick="1"/>
          </p:cNvPr>
          <p:cNvSpPr>
            <a:spLocks noChangeArrowheads="1"/>
          </p:cNvSpPr>
          <p:nvPr/>
        </p:nvSpPr>
        <p:spPr bwMode="auto">
          <a:xfrm>
            <a:off x="8316914" y="5805489"/>
            <a:ext cx="504825" cy="503237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392" name="AutoShape 10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2" y="5857875"/>
            <a:ext cx="504825" cy="503238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 rot="5400000">
            <a:off x="7183439" y="5930900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AutoShape 10">
            <a:hlinkClick r:id="rId4" action="ppaction://hlinkpres?slideindex=1&amp;slidetitle=Слайд 1" highlightClick="1"/>
          </p:cNvPr>
          <p:cNvSpPr>
            <a:spLocks noChangeArrowheads="1"/>
          </p:cNvSpPr>
          <p:nvPr/>
        </p:nvSpPr>
        <p:spPr bwMode="auto">
          <a:xfrm>
            <a:off x="8316914" y="5805489"/>
            <a:ext cx="504825" cy="503237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AutoShape 10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86752" y="5857875"/>
            <a:ext cx="504825" cy="503238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10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191502" y="5677693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14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43307" y="3714752"/>
            <a:ext cx="2406763" cy="2571768"/>
          </a:xfrm>
          <a:prstGeom prst="rect">
            <a:avLst/>
          </a:prstGeom>
          <a:noFill/>
        </p:spPr>
      </p:pic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2268539" y="836613"/>
            <a:ext cx="4608512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5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Final </a:t>
            </a:r>
            <a:r>
              <a:rPr lang="kk-KZ" sz="5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ru-RU" sz="5400" b="1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611561" y="1701801"/>
            <a:ext cx="7927601" cy="187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endParaRPr lang="ru-RU" sz="5400" b="1" dirty="0">
              <a:solidFill>
                <a:srgbClr val="CC0066"/>
              </a:solidFill>
            </a:endParaRPr>
          </a:p>
        </p:txBody>
      </p:sp>
      <p:pic>
        <p:nvPicPr>
          <p:cNvPr id="17" name="Picture 7" descr="%20kb%20tztii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29631" y="3658716"/>
            <a:ext cx="3277815" cy="213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48096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АТАЛИ - РАДУЖНЫЙ МИР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569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74980" y="5796034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6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7" y="3714752"/>
            <a:ext cx="2406763" cy="2571768"/>
          </a:xfrm>
          <a:prstGeom prst="rect">
            <a:avLst/>
          </a:prstGeom>
          <a:noFill/>
        </p:spPr>
      </p:pic>
      <p:pic>
        <p:nvPicPr>
          <p:cNvPr id="7" name="Picture 10" descr="77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54876" y="2420392"/>
            <a:ext cx="785813" cy="1450975"/>
          </a:xfrm>
          <a:prstGeom prst="rect">
            <a:avLst/>
          </a:prstGeom>
          <a:noFill/>
        </p:spPr>
      </p:pic>
      <p:pic>
        <p:nvPicPr>
          <p:cNvPr id="8" name="Picture 11" descr="78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47264" y="1556792"/>
            <a:ext cx="987425" cy="1450975"/>
          </a:xfrm>
          <a:prstGeom prst="rect">
            <a:avLst/>
          </a:prstGeom>
          <a:noFill/>
        </p:spPr>
      </p:pic>
      <p:pic>
        <p:nvPicPr>
          <p:cNvPr id="9" name="Picture 12" descr="79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68214" y="2707730"/>
            <a:ext cx="1006475" cy="14509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8096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112918" y="5550693"/>
            <a:ext cx="611187" cy="360363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WordArt 2"/>
          <p:cNvSpPr>
            <a:spLocks noChangeArrowheads="1" noChangeShapeType="1" noTextEdit="1"/>
          </p:cNvSpPr>
          <p:nvPr/>
        </p:nvSpPr>
        <p:spPr bwMode="auto">
          <a:xfrm>
            <a:off x="404361" y="1192212"/>
            <a:ext cx="8382000" cy="297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err="1" smtClean="0">
                <a:ln w="381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prstShdw prst="shdw13" dist="53882" dir="13500000">
                    <a:srgbClr val="C0C0C0"/>
                  </a:prstShdw>
                </a:effectLst>
                <a:latin typeface="KZ Cooper"/>
              </a:rPr>
              <a:t>құттықтаймыз!!!</a:t>
            </a:r>
            <a:endParaRPr lang="en-US" sz="3600" b="1" kern="10" dirty="0" smtClean="0">
              <a:ln w="381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prstShdw prst="shdw13" dist="53882" dir="13500000">
                  <a:srgbClr val="C0C0C0"/>
                </a:prstShdw>
              </a:effectLst>
              <a:latin typeface="KZ Cooper"/>
            </a:endParaRPr>
          </a:p>
          <a:p>
            <a:pPr algn="ctr"/>
            <a:r>
              <a:rPr lang="kk-KZ" sz="3600" b="1" kern="10" dirty="0" smtClean="0">
                <a:ln w="381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prstShdw prst="shdw13" dist="53882" dir="13500000">
                    <a:srgbClr val="C0C0C0"/>
                  </a:prstShdw>
                </a:effectLst>
                <a:latin typeface="KZ Cooper"/>
              </a:rPr>
              <a:t>Поздравляем!!!</a:t>
            </a:r>
          </a:p>
          <a:p>
            <a:pPr algn="ctr"/>
            <a:r>
              <a:rPr lang="en-US" sz="3600" b="1" kern="10" dirty="0" smtClean="0">
                <a:ln w="381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prstShdw prst="shdw13" dist="53882" dir="13500000">
                    <a:srgbClr val="C0C0C0"/>
                  </a:prstShdw>
                </a:effectLst>
                <a:latin typeface="KZ Cooper"/>
              </a:rPr>
              <a:t>Congratulations!!!!</a:t>
            </a:r>
            <a:endParaRPr lang="ru-RU" sz="3600" b="1" kern="10" dirty="0">
              <a:ln w="381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prstShdw prst="shdw13" dist="53882" dir="13500000">
                  <a:srgbClr val="C0C0C0"/>
                </a:prstShdw>
              </a:effectLst>
              <a:latin typeface="KZ Cooper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3886200"/>
            <a:ext cx="1154113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1200" y="304800"/>
            <a:ext cx="1450975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3657600"/>
            <a:ext cx="1450975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3962400"/>
            <a:ext cx="1450975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304800"/>
            <a:ext cx="1154113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685800"/>
            <a:ext cx="1154113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3810000"/>
            <a:ext cx="1154113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5730875"/>
            <a:ext cx="1154113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533400"/>
            <a:ext cx="1154113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93025" y="4038600"/>
            <a:ext cx="1450975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5845175"/>
            <a:ext cx="1450975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0" y="228600"/>
            <a:ext cx="1450975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5730875"/>
            <a:ext cx="1154113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34137" y="5788024"/>
            <a:ext cx="1450975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8" descr="Stars 191">
            <a:hlinkClick r:id="" action="ppaction://noaction"/>
          </p:cNvPr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6600" y="4214977"/>
            <a:ext cx="2019300" cy="2133600"/>
          </a:xfrm>
          <a:prstGeom prst="rect">
            <a:avLst/>
          </a:prstGeom>
          <a:noFill/>
        </p:spPr>
      </p:pic>
      <p:pic>
        <p:nvPicPr>
          <p:cNvPr id="25" name="Picture 5" descr="звезды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80288" y="333375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6" descr="звезды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4213" y="188913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7" descr="звезды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51838" y="1844675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8" descr="звезды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68538" y="260350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9" descr="звезды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288" y="1557338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60952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a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Администратор\Мои документы\рита сабак\косымша документ\фон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1" name="AutoShape 10">
            <a:hlinkClick r:id=""/>
          </p:cNvPr>
          <p:cNvSpPr>
            <a:spLocks noChangeArrowheads="1"/>
          </p:cNvSpPr>
          <p:nvPr/>
        </p:nvSpPr>
        <p:spPr bwMode="auto">
          <a:xfrm>
            <a:off x="8316914" y="5805489"/>
            <a:ext cx="504825" cy="503237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6" name="Picture 2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7" y="3714752"/>
            <a:ext cx="2406763" cy="2571768"/>
          </a:xfrm>
          <a:prstGeom prst="rect">
            <a:avLst/>
          </a:prstGeom>
          <a:noFill/>
        </p:spPr>
      </p:pic>
      <p:pic>
        <p:nvPicPr>
          <p:cNvPr id="7" name="Picture 3" descr="Рисунок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429000"/>
            <a:ext cx="1986152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WordArt 4"/>
          <p:cNvSpPr>
            <a:spLocks noChangeArrowheads="1" noChangeShapeType="1" noTextEdit="1"/>
          </p:cNvSpPr>
          <p:nvPr/>
        </p:nvSpPr>
        <p:spPr bwMode="auto">
          <a:xfrm>
            <a:off x="330433" y="548680"/>
            <a:ext cx="7848550" cy="266382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1200" b="1" kern="10" dirty="0" err="1">
                <a:ln w="25400" cap="rnd">
                  <a:solidFill>
                    <a:srgbClr val="FF6600"/>
                  </a:solidFill>
                  <a:prstDash val="sysDot"/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Қатысқандарыңызға</a:t>
            </a:r>
            <a:r>
              <a:rPr lang="ru-RU" sz="1200" b="1" kern="10" dirty="0">
                <a:ln w="25400" cap="rnd">
                  <a:solidFill>
                    <a:srgbClr val="FF6600"/>
                  </a:solidFill>
                  <a:prstDash val="sysDot"/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1200" b="1" kern="10" dirty="0" err="1">
                <a:ln w="25400" cap="rnd">
                  <a:solidFill>
                    <a:srgbClr val="FF6600"/>
                  </a:solidFill>
                  <a:prstDash val="sysDot"/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рахмет</a:t>
            </a:r>
            <a:r>
              <a:rPr lang="ru-RU" sz="1200" b="1" kern="10" dirty="0">
                <a:ln w="25400" cap="rnd">
                  <a:solidFill>
                    <a:srgbClr val="FF6600"/>
                  </a:solidFill>
                  <a:prstDash val="sysDot"/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!!!</a:t>
            </a:r>
          </a:p>
          <a:p>
            <a:pPr algn="ctr"/>
            <a:r>
              <a:rPr lang="ru-RU" sz="1200" b="1" kern="10" dirty="0" err="1">
                <a:ln w="25400" cap="rnd">
                  <a:solidFill>
                    <a:srgbClr val="FF6600"/>
                  </a:solidFill>
                  <a:prstDash val="sysDot"/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Сау</a:t>
            </a:r>
            <a:r>
              <a:rPr lang="ru-RU" sz="1200" b="1" kern="10" dirty="0">
                <a:ln w="25400" cap="rnd">
                  <a:solidFill>
                    <a:srgbClr val="FF6600"/>
                  </a:solidFill>
                  <a:prstDash val="sysDot"/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1200" b="1" kern="10" dirty="0" err="1">
                <a:ln w="25400" cap="rnd">
                  <a:solidFill>
                    <a:srgbClr val="FF6600"/>
                  </a:solidFill>
                  <a:prstDash val="sysDot"/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болыңыздар</a:t>
            </a:r>
            <a:r>
              <a:rPr lang="ru-RU" sz="1200" b="1" kern="10" dirty="0">
                <a:ln w="25400" cap="rnd">
                  <a:solidFill>
                    <a:srgbClr val="FF6600"/>
                  </a:solidFill>
                  <a:prstDash val="sysDot"/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!!!</a:t>
            </a:r>
          </a:p>
        </p:txBody>
      </p:sp>
    </p:spTree>
    <p:extLst>
      <p:ext uri="{BB962C8B-B14F-4D97-AF65-F5344CB8AC3E}">
        <p14:creationId xmlns="" xmlns:p14="http://schemas.microsoft.com/office/powerpoint/2010/main" val="2985985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</TotalTime>
  <Words>534</Words>
  <Application>Microsoft Office PowerPoint</Application>
  <PresentationFormat>Экран (4:3)</PresentationFormat>
  <Paragraphs>193</Paragraphs>
  <Slides>50</Slides>
  <Notes>2</Notes>
  <HiddenSlides>0</HiddenSlides>
  <MMClips>12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2" baseType="lpstr">
      <vt:lpstr>Тема Office</vt:lpstr>
      <vt:lpstr>CorelDRAW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Aliwer.kz</dc:creator>
  <cp:lastModifiedBy>User</cp:lastModifiedBy>
  <cp:revision>77</cp:revision>
  <dcterms:created xsi:type="dcterms:W3CDTF">2012-11-25T08:31:23Z</dcterms:created>
  <dcterms:modified xsi:type="dcterms:W3CDTF">2017-09-10T20:14:16Z</dcterms:modified>
</cp:coreProperties>
</file>