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C0F57-FDE2-4D4C-A34D-6BC389D7DA38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29DDB-2356-4968-B37A-EF1DF5173FC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29DDB-2356-4968-B37A-EF1DF5173FC4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428736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«Эффективные  подходы в формировании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       физических данных учащихся» (обобщение педагогического опыта) 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71942"/>
            <a:ext cx="7854696" cy="2286016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Ермуханов</a:t>
            </a:r>
            <a:r>
              <a:rPr lang="ru-RU" dirty="0" smtClean="0"/>
              <a:t> Аман </a:t>
            </a:r>
            <a:r>
              <a:rPr lang="ru-RU" dirty="0" err="1" smtClean="0"/>
              <a:t>Акылбаевич</a:t>
            </a:r>
            <a:endParaRPr lang="ru-RU" dirty="0" smtClean="0"/>
          </a:p>
          <a:p>
            <a:r>
              <a:rPr lang="ru-RU" dirty="0" smtClean="0"/>
              <a:t>учитель физической культуры</a:t>
            </a:r>
          </a:p>
          <a:p>
            <a:r>
              <a:rPr lang="en-US" dirty="0" smtClean="0"/>
              <a:t>I </a:t>
            </a:r>
            <a:r>
              <a:rPr lang="ru-RU" dirty="0" smtClean="0"/>
              <a:t>категория</a:t>
            </a:r>
          </a:p>
          <a:p>
            <a:r>
              <a:rPr lang="ru-RU" dirty="0" smtClean="0"/>
              <a:t>стаж работы – 14 лет</a:t>
            </a:r>
          </a:p>
          <a:p>
            <a:r>
              <a:rPr lang="ru-RU" dirty="0" smtClean="0"/>
              <a:t>2016-2017 учебный год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56136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КГУ «</a:t>
            </a:r>
            <a:r>
              <a:rPr lang="ru-RU" sz="4000" dirty="0" err="1" smtClean="0"/>
              <a:t>Капитоновская</a:t>
            </a:r>
            <a:r>
              <a:rPr lang="ru-RU" sz="4000" dirty="0" smtClean="0"/>
              <a:t> средняя школа»</a:t>
            </a:r>
            <a:br>
              <a:rPr lang="ru-RU" sz="4000" dirty="0" smtClean="0"/>
            </a:br>
            <a:r>
              <a:rPr lang="ru-RU" sz="4000" dirty="0" smtClean="0"/>
              <a:t>        </a:t>
            </a:r>
            <a:r>
              <a:rPr lang="ru-RU" sz="4000" dirty="0" err="1" smtClean="0"/>
              <a:t>акимата</a:t>
            </a:r>
            <a:r>
              <a:rPr lang="ru-RU" sz="4000" dirty="0" smtClean="0"/>
              <a:t> </a:t>
            </a:r>
            <a:r>
              <a:rPr lang="ru-RU" sz="4000" dirty="0" err="1" smtClean="0"/>
              <a:t>Буландынского</a:t>
            </a:r>
            <a:r>
              <a:rPr lang="ru-RU" sz="4000" dirty="0" smtClean="0"/>
              <a:t> района</a:t>
            </a:r>
            <a:endParaRPr lang="ru-RU" sz="4000" dirty="0"/>
          </a:p>
        </p:txBody>
      </p:sp>
      <p:pic>
        <p:nvPicPr>
          <p:cNvPr id="4" name="Содержимое 3" descr="фото школа нова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928802"/>
            <a:ext cx="7072362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Тема школы: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400" b="1" i="1" dirty="0" smtClean="0">
                <a:solidFill>
                  <a:schemeClr val="accent1">
                    <a:lumMod val="50000"/>
                  </a:schemeClr>
                </a:solidFill>
              </a:rPr>
              <a:t>«Повышение профессионального мастерства педагогов через групповую работу»</a:t>
            </a:r>
            <a:endParaRPr lang="ru-RU" sz="4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Введение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u="sng" dirty="0" smtClean="0"/>
              <a:t>Ведущая педагогическая  цель моей работы: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        Создание на уроках физической культуры условий для сознательного активного участия учащихся в спортивной деятельности, приносящей радость преодоления,  радость достижения поставленной цели.</a:t>
            </a:r>
          </a:p>
          <a:p>
            <a:pPr>
              <a:buNone/>
            </a:pPr>
            <a:r>
              <a:rPr lang="ru-RU" b="1" u="sng" dirty="0" smtClean="0"/>
              <a:t>Основная задача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dirty="0" smtClean="0"/>
              <a:t>         Организация образовательного процесса, направленного на сохранение и укрепления здоровья учащихся и на формирование отношения к здоровью как личностной ценности, посредством внедрения </a:t>
            </a:r>
            <a:r>
              <a:rPr lang="ru-RU" dirty="0" err="1" smtClean="0"/>
              <a:t>здоровьесберегающих</a:t>
            </a:r>
            <a:r>
              <a:rPr lang="ru-RU" dirty="0" smtClean="0"/>
              <a:t> педагогических  технологий и с опорой на индивидуальное развитие.</a:t>
            </a:r>
          </a:p>
          <a:p>
            <a:pPr>
              <a:buNone/>
            </a:pPr>
            <a:r>
              <a:rPr lang="ru-RU" b="1" u="sng" dirty="0" smtClean="0"/>
              <a:t>Личная концепция учителя: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- поиск активных форм и методов формирования прочных знаний, умений, навыков учащихся;</a:t>
            </a:r>
          </a:p>
          <a:p>
            <a:pPr>
              <a:buNone/>
            </a:pPr>
            <a:r>
              <a:rPr lang="ru-RU" dirty="0" smtClean="0"/>
              <a:t>- включение каждого ученика в активную двигательную деятельность;</a:t>
            </a:r>
          </a:p>
          <a:p>
            <a:pPr>
              <a:buNone/>
            </a:pPr>
            <a:r>
              <a:rPr lang="ru-RU" dirty="0" smtClean="0"/>
              <a:t>- создание на уроках физической культуры атмосферы сотрудничества, сопереживания, взаимной поддержки.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</a:t>
            </a:r>
            <a:r>
              <a:rPr lang="ru-RU" u="sng" dirty="0" smtClean="0"/>
              <a:t>Основные методы: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∙ Диагностика</a:t>
            </a:r>
          </a:p>
          <a:p>
            <a:r>
              <a:rPr lang="ru-RU" dirty="0" smtClean="0"/>
              <a:t>∙ Фронтальный</a:t>
            </a:r>
          </a:p>
          <a:p>
            <a:r>
              <a:rPr lang="ru-RU" dirty="0" smtClean="0"/>
              <a:t>∙ Поточно-групповой</a:t>
            </a:r>
          </a:p>
          <a:p>
            <a:r>
              <a:rPr lang="ru-RU" dirty="0" smtClean="0"/>
              <a:t>∙ Тестирование</a:t>
            </a:r>
          </a:p>
          <a:p>
            <a:r>
              <a:rPr lang="ru-RU" dirty="0" smtClean="0"/>
              <a:t>∙ Интерактивные</a:t>
            </a:r>
          </a:p>
          <a:p>
            <a:pPr>
              <a:buNone/>
            </a:pPr>
            <a:r>
              <a:rPr lang="ru-RU" b="1" u="sng" dirty="0" smtClean="0"/>
              <a:t>Формы организации и виды уроков</a:t>
            </a:r>
            <a:r>
              <a:rPr lang="ru-RU" u="sng" dirty="0" smtClean="0"/>
              <a:t>:</a:t>
            </a:r>
            <a:endParaRPr lang="ru-RU" dirty="0" smtClean="0"/>
          </a:p>
          <a:p>
            <a:r>
              <a:rPr lang="ru-RU" dirty="0" smtClean="0"/>
              <a:t>∙ Урок-игра</a:t>
            </a:r>
          </a:p>
          <a:p>
            <a:r>
              <a:rPr lang="ru-RU" dirty="0" smtClean="0"/>
              <a:t>∙ Урок-соревнование</a:t>
            </a:r>
          </a:p>
          <a:p>
            <a:r>
              <a:rPr lang="ru-RU" dirty="0" smtClean="0"/>
              <a:t>∙ Урок-турнир</a:t>
            </a:r>
          </a:p>
          <a:p>
            <a:r>
              <a:rPr lang="ru-RU" dirty="0" smtClean="0"/>
              <a:t>∙ Интегрированный урок</a:t>
            </a:r>
          </a:p>
          <a:p>
            <a:pPr>
              <a:buNone/>
            </a:pPr>
            <a:r>
              <a:rPr lang="ru-RU" b="1" u="sng" dirty="0" smtClean="0"/>
              <a:t>Условия:</a:t>
            </a:r>
            <a:endParaRPr lang="ru-RU" b="1" dirty="0" smtClean="0"/>
          </a:p>
          <a:p>
            <a:r>
              <a:rPr lang="ru-RU" dirty="0" smtClean="0"/>
              <a:t>∙ Личностно-ориентированный подход в обучении</a:t>
            </a:r>
          </a:p>
          <a:p>
            <a:r>
              <a:rPr lang="ru-RU" dirty="0" smtClean="0"/>
              <a:t>∙ </a:t>
            </a:r>
            <a:r>
              <a:rPr lang="ru-RU" dirty="0" err="1" smtClean="0"/>
              <a:t>Компетентностный</a:t>
            </a:r>
            <a:r>
              <a:rPr lang="ru-RU" dirty="0" smtClean="0"/>
              <a:t> подход</a:t>
            </a:r>
          </a:p>
          <a:p>
            <a:pPr>
              <a:buNone/>
            </a:pPr>
            <a:r>
              <a:rPr lang="ru-RU" b="1" u="sng" dirty="0" smtClean="0"/>
              <a:t>Результат:</a:t>
            </a:r>
            <a:endParaRPr lang="ru-RU" b="1" dirty="0" smtClean="0"/>
          </a:p>
          <a:p>
            <a:r>
              <a:rPr lang="ru-RU" dirty="0" smtClean="0"/>
              <a:t>∙ Повышенный уровень физической активности и самостоятельности учащихся</a:t>
            </a:r>
          </a:p>
          <a:p>
            <a:r>
              <a:rPr lang="ru-RU" dirty="0" smtClean="0"/>
              <a:t>∙ Активизация внеурочной  деятельности школьников</a:t>
            </a:r>
          </a:p>
          <a:p>
            <a:r>
              <a:rPr lang="ru-RU" dirty="0" smtClean="0"/>
              <a:t>∙ Улучшение здоровья учащихся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756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   Индивидуальная работа с учащимся </a:t>
            </a:r>
            <a:br>
              <a:rPr lang="ru-RU" sz="3200" b="1" dirty="0" smtClean="0"/>
            </a:br>
            <a:r>
              <a:rPr lang="ru-RU" sz="3200" b="1" dirty="0" smtClean="0"/>
              <a:t>Долин Анатолий</a:t>
            </a:r>
            <a:endParaRPr lang="ru-RU" sz="3200" dirty="0"/>
          </a:p>
        </p:txBody>
      </p:sp>
      <p:pic>
        <p:nvPicPr>
          <p:cNvPr id="4" name="Содержимое 3" descr="DSCN21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2857496"/>
            <a:ext cx="3619525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F:\Drive\Долин Анатолий\DSCN2179.JPG"/>
          <p:cNvPicPr>
            <a:picLocks noChangeAspect="1" noChangeArrowheads="1"/>
          </p:cNvPicPr>
          <p:nvPr/>
        </p:nvPicPr>
        <p:blipFill>
          <a:blip r:embed="rId3" cstate="print"/>
          <a:srcRect b="12607"/>
          <a:stretch>
            <a:fillRect/>
          </a:stretch>
        </p:blipFill>
        <p:spPr bwMode="auto">
          <a:xfrm>
            <a:off x="4857752" y="2143116"/>
            <a:ext cx="3857652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Drive\Долин Анатолий\DSCN21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6108"/>
          <a:stretch>
            <a:fillRect/>
          </a:stretch>
        </p:blipFill>
        <p:spPr bwMode="auto">
          <a:xfrm>
            <a:off x="440016" y="500042"/>
            <a:ext cx="4463668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F:\Drive\Долин Анатолий\DSCN23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714620"/>
            <a:ext cx="4572032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Спортивные достижения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57235"/>
          <a:ext cx="8258204" cy="6000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271"/>
                <a:gridCol w="6423487"/>
                <a:gridCol w="1214446"/>
              </a:tblGrid>
              <a:tr h="33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Мероприятие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Республиканский турнир «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Қазақстан Барысы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1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Открытое первенство Буландынской ДЮСШ по 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», посвященное празднику «Наурыз Мейрамы»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1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Открытое первенство Буландынской ДЮСШ по 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», посвященное Дню Независимости РК среди 2000-2001 г.р.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0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Районные соревнования по «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, посвященные 70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-летию Победы в ВОВ, 20-летию Конституции РК, 550-летию Казахского ханства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70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Районные соревнования по «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»,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 посвященные Дню Независимости РК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9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Межрегиональный турнир по легкой атлетике, посвященном чемпионке Азии, участнице Олимпийских Игр в Пекине, ученице Буландынской ДЮСШ Ольге Терешковой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 место(в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беге на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50 м)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Открытое первенство школы по «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Турнир «Барыс Акмолинской области» 2 тур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0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Спартакиада «Жастар» по «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», посвященная 28-ой Всемирной зимней Универсиаде среди учащихся школ Акмолинской области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1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Областной чемпионат по «</a:t>
                      </a: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» среди юношей 2001-2002 г.р., посвященный выводу войск из Афганистана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Турнир «Барыс Акмолинской области»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«Мектеп Барысы-2016»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1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Чемпионат </a:t>
                      </a:r>
                      <a:r>
                        <a:rPr lang="ru-RU" sz="1400" dirty="0" err="1">
                          <a:latin typeface="Times New Roman"/>
                          <a:ea typeface="Calibri"/>
                          <a:cs typeface="Times New Roman"/>
                        </a:rPr>
                        <a:t>Акмолинской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области по «</a:t>
                      </a: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Қазақ күресі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3 место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Drive\Долин Анатолий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3929066"/>
            <a:ext cx="2143140" cy="2571768"/>
          </a:xfrm>
          <a:prstGeom prst="rect">
            <a:avLst/>
          </a:prstGeom>
          <a:noFill/>
        </p:spPr>
      </p:pic>
      <p:pic>
        <p:nvPicPr>
          <p:cNvPr id="3075" name="Picture 3" descr="F:\Drive\Долин Анатолий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714752"/>
            <a:ext cx="2243126" cy="2714644"/>
          </a:xfrm>
          <a:prstGeom prst="rect">
            <a:avLst/>
          </a:prstGeom>
          <a:noFill/>
        </p:spPr>
      </p:pic>
      <p:pic>
        <p:nvPicPr>
          <p:cNvPr id="3076" name="Picture 4" descr="F:\Drive\Долин Анатолий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571480"/>
            <a:ext cx="2143140" cy="2571744"/>
          </a:xfrm>
          <a:prstGeom prst="rect">
            <a:avLst/>
          </a:prstGeom>
          <a:noFill/>
        </p:spPr>
      </p:pic>
      <p:pic>
        <p:nvPicPr>
          <p:cNvPr id="3077" name="Picture 5" descr="F:\Drive\Долин Анатолий\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571480"/>
            <a:ext cx="2171688" cy="2571768"/>
          </a:xfrm>
          <a:prstGeom prst="rect">
            <a:avLst/>
          </a:prstGeom>
          <a:noFill/>
        </p:spPr>
      </p:pic>
      <p:pic>
        <p:nvPicPr>
          <p:cNvPr id="3078" name="Picture 6" descr="F:\Drive\Долин Анатолий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821505" y="892951"/>
            <a:ext cx="2000264" cy="2643206"/>
          </a:xfrm>
          <a:prstGeom prst="rect">
            <a:avLst/>
          </a:prstGeom>
          <a:noFill/>
        </p:spPr>
      </p:pic>
      <p:pic>
        <p:nvPicPr>
          <p:cNvPr id="3079" name="Picture 7" descr="F:\Drive\Долин Анатолий\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1934" y="3500438"/>
            <a:ext cx="2071702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Чемпион районных и областных соревнований</a:t>
            </a:r>
            <a:endParaRPr lang="ru-RU" dirty="0"/>
          </a:p>
        </p:txBody>
      </p:sp>
      <p:pic>
        <p:nvPicPr>
          <p:cNvPr id="4098" name="Picture 2" descr="C:\Users\Админ\Desktop\фото и видео 8 марата 2017\20170104_1218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278" y="1935163"/>
            <a:ext cx="7803444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Админ\Desktop\фото и видео 8 марата 2017\20170107_1026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143504" y="1714488"/>
            <a:ext cx="4572033" cy="25717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 descr="F:\Drive\Долин Анатолий\DSCN2362.JPG"/>
          <p:cNvPicPr>
            <a:picLocks noChangeAspect="1" noChangeArrowheads="1"/>
          </p:cNvPicPr>
          <p:nvPr/>
        </p:nvPicPr>
        <p:blipFill>
          <a:blip r:embed="rId3"/>
          <a:srcRect t="13793"/>
          <a:stretch>
            <a:fillRect/>
          </a:stretch>
        </p:blipFill>
        <p:spPr bwMode="auto">
          <a:xfrm>
            <a:off x="928662" y="714356"/>
            <a:ext cx="4572032" cy="29560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9" name="Picture 9" descr="C:\Users\Админ\Desktop\фото и видео 8 марата 2017\20170107_1027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3786190"/>
            <a:ext cx="4826034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Цель физического воспитания в нашей школе  – овладение школьниками основами личной физической культуры, под которой понимается органическое единство знаний, потребностей и мотивов, оптимальный уровень здоровья, физического развития, двигательных способностей.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Drive\Долин Анатолий\DSCN05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71480"/>
            <a:ext cx="2500330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F:\Drive\Долин Анатолий\DSCN06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28604"/>
            <a:ext cx="3500462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8" name="Picture 4" descr="F:\Drive\Долин Анатолий\IMG_37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643314"/>
            <a:ext cx="3019412" cy="22645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9" name="Picture 5" descr="F:\Drive\Долин Анатолий\IMG_37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143503" y="3429001"/>
            <a:ext cx="3286150" cy="27146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            Большое внимание уделяю внеклассной работе, организую дни здоровья и спорта, провожу школьные соревнования, предметные декады, спартакиады на уровне района и области, в которых постоянно участвую сам.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rive\Долин Анатолий\DSCN175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5233"/>
          <a:stretch>
            <a:fillRect/>
          </a:stretch>
        </p:blipFill>
        <p:spPr bwMode="auto">
          <a:xfrm>
            <a:off x="285720" y="428604"/>
            <a:ext cx="3640672" cy="25876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F:\Drive\Долин Анатолий\DSCN17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57166"/>
            <a:ext cx="3857652" cy="2893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F:\Drive\Долин Анатолий\P61807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214686"/>
            <a:ext cx="4203703" cy="31527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F:\Drive\Долин Анатолий\P6180727.JPG"/>
          <p:cNvPicPr>
            <a:picLocks noChangeAspect="1" noChangeArrowheads="1"/>
          </p:cNvPicPr>
          <p:nvPr/>
        </p:nvPicPr>
        <p:blipFill>
          <a:blip r:embed="rId6" cstate="print"/>
          <a:srcRect t="6705" b="2597"/>
          <a:stretch>
            <a:fillRect/>
          </a:stretch>
        </p:blipFill>
        <p:spPr bwMode="auto">
          <a:xfrm>
            <a:off x="5214942" y="3071810"/>
            <a:ext cx="2857519" cy="34556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Drive\Долин Анатолий\DSCN05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2854854" cy="2141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F:\Drive\Долин Анатолий\DSC044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14290"/>
            <a:ext cx="3921124" cy="2940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F:\Drive\Долин Анатолий\DSC064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643314"/>
            <a:ext cx="3968749" cy="29765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F:\Drive\Долин Анатолий\DSC06460.JPG"/>
          <p:cNvPicPr>
            <a:picLocks noChangeAspect="1" noChangeArrowheads="1"/>
          </p:cNvPicPr>
          <p:nvPr/>
        </p:nvPicPr>
        <p:blipFill>
          <a:blip r:embed="rId5"/>
          <a:srcRect l="9375" b="18359"/>
          <a:stretch>
            <a:fillRect/>
          </a:stretch>
        </p:blipFill>
        <p:spPr bwMode="auto">
          <a:xfrm>
            <a:off x="5715008" y="3071810"/>
            <a:ext cx="3000380" cy="36039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5" name="Picture 7" descr="C:\Users\Админ\Pictures\2016-11\IMG-20161122-WA0081.jpg"/>
          <p:cNvPicPr>
            <a:picLocks noChangeAspect="1" noChangeArrowheads="1"/>
          </p:cNvPicPr>
          <p:nvPr/>
        </p:nvPicPr>
        <p:blipFill>
          <a:blip r:embed="rId6"/>
          <a:srcRect l="7258" r="20160"/>
          <a:stretch>
            <a:fillRect/>
          </a:stretch>
        </p:blipFill>
        <p:spPr bwMode="auto">
          <a:xfrm>
            <a:off x="2285984" y="1643050"/>
            <a:ext cx="3226236" cy="25003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003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b="1" dirty="0" smtClean="0"/>
              <a:t>Забочусь об укреплении материально - технической базы.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/>
              <a:t>В школе имеется современное спортивное оборудование: коньки, теннисные столы, лыжи, укомплектованный спортзал, все необходимое для настольных игр, спортивная форма и многое другое.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Областной семинар- практикум учителей физической культуры « Совершенствование форм и методов проведения уроков физической культуры».</a:t>
            </a:r>
            <a:endParaRPr lang="ru-RU" sz="2400" b="1" dirty="0"/>
          </a:p>
        </p:txBody>
      </p:sp>
      <p:pic>
        <p:nvPicPr>
          <p:cNvPr id="3074" name="Picture 2" descr="F:\Drive\Долин Анатолий\DSC029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928802"/>
            <a:ext cx="3143272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F:\Drive\Долин Анатолий\DSC029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000240"/>
            <a:ext cx="406400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F:\Drive\Долин Анатолий\100_51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3929066"/>
            <a:ext cx="3571900" cy="2678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txBody>
          <a:bodyPr/>
          <a:lstStyle/>
          <a:p>
            <a:pPr>
              <a:buNone/>
            </a:pPr>
            <a:r>
              <a:rPr lang="ru-RU" sz="3200" dirty="0" smtClean="0"/>
              <a:t>1. Работа должна проводиться систематически.</a:t>
            </a:r>
          </a:p>
          <a:p>
            <a:pPr>
              <a:buNone/>
            </a:pPr>
            <a:r>
              <a:rPr lang="ru-RU" sz="3200" dirty="0" smtClean="0"/>
              <a:t>2. Важна роль мотивации действий, понимание, чему научатся дети в процессе работы.</a:t>
            </a:r>
          </a:p>
          <a:p>
            <a:pPr>
              <a:buNone/>
            </a:pPr>
            <a:r>
              <a:rPr lang="ru-RU" sz="3200" dirty="0" smtClean="0"/>
              <a:t>3. Задания должны быть посильными.</a:t>
            </a:r>
          </a:p>
          <a:p>
            <a:pPr>
              <a:buNone/>
            </a:pPr>
            <a:r>
              <a:rPr lang="ru-RU" sz="3200" dirty="0" smtClean="0"/>
              <a:t>4. Новизна – важное условие повышение интереса учащихся.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</a:t>
            </a:r>
          </a:p>
          <a:p>
            <a:pPr algn="ctr">
              <a:buNone/>
            </a:pPr>
            <a:r>
              <a:rPr lang="ru-RU" sz="8000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 </a:t>
            </a:r>
            <a:r>
              <a:rPr lang="ru-RU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внимание!</a:t>
            </a:r>
            <a:endParaRPr lang="ru-RU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270</TotalTime>
  <Words>587</Words>
  <PresentationFormat>Экран (4:3)</PresentationFormat>
  <Paragraphs>96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«Эффективные  подходы в формировании         физических данных учащихся» (обобщение педагогического опыта) </vt:lpstr>
      <vt:lpstr>КГУ «Капитоновская средняя школа»         акимата Буландынского района</vt:lpstr>
      <vt:lpstr>     Тема школы:</vt:lpstr>
      <vt:lpstr>                    Введение   </vt:lpstr>
      <vt:lpstr>                 Основные методы:</vt:lpstr>
      <vt:lpstr>   Индивидуальная работа с учащимся  Долин Анатолий</vt:lpstr>
      <vt:lpstr>Слайд 7</vt:lpstr>
      <vt:lpstr>Спортивные достижения </vt:lpstr>
      <vt:lpstr>Слайд 9</vt:lpstr>
      <vt:lpstr>Чемпион районных и областных соревнований</vt:lpstr>
      <vt:lpstr>Слайд 11</vt:lpstr>
      <vt:lpstr>Слайд 12</vt:lpstr>
      <vt:lpstr>Слайд 13</vt:lpstr>
      <vt:lpstr>Слайд 14</vt:lpstr>
      <vt:lpstr>Слайд 15</vt:lpstr>
      <vt:lpstr>Слайд 16</vt:lpstr>
      <vt:lpstr>  Забочусь об укреплении материально - технической базы. </vt:lpstr>
      <vt:lpstr>Областной семинар- практикум учителей физической культуры « Совершенствование форм и методов проведения уроков физической культуры».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28</cp:revision>
  <dcterms:created xsi:type="dcterms:W3CDTF">2017-03-26T09:05:51Z</dcterms:created>
  <dcterms:modified xsi:type="dcterms:W3CDTF">2017-04-11T01:09:00Z</dcterms:modified>
</cp:coreProperties>
</file>