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1" r:id="rId15"/>
    <p:sldId id="272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B0A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3" d="100"/>
          <a:sy n="53" d="100"/>
        </p:scale>
        <p:origin x="-1866" y="-4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4B98D8-4611-4DF8-B784-DED09F8934C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74927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A47BB1-9B6A-4405-AE9E-4DF0B208F6E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38726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1D1285-563F-40B1-AC54-46947D2E6C6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01644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1ABABF-DA0A-49AD-A3C0-705401E48F9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06271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1EA2FA-6EF2-4BDE-A308-340F5399D73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64824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EA1CE2-5C9F-4031-AFF4-78EF11CBF05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38342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5E4094-6E2D-49D4-9D7A-8DB47B02B6F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54268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B2817A-CB0B-4EE6-B001-8A0BFA66D1C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64810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9721BD-46F6-441B-9B0C-1BEAAAF8AEF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81575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108324-2F49-43E2-9940-557858FC788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696881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65BD9C-692B-4145-8967-6CE326C1868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37373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 alt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 alt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B6FB77B-13B8-48CE-882F-809D41C3887D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476672"/>
            <a:ext cx="7772400" cy="3846091"/>
          </a:xfrm>
        </p:spPr>
        <p:txBody>
          <a:bodyPr/>
          <a:lstStyle/>
          <a:p>
            <a:r>
              <a:rPr lang="ru-RU" altLang="ru-RU" b="1" i="1" dirty="0" smtClean="0">
                <a:solidFill>
                  <a:schemeClr val="accent2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/>
            </a:r>
            <a:br>
              <a:rPr lang="ru-RU" altLang="ru-RU" b="1" i="1" dirty="0" smtClean="0">
                <a:solidFill>
                  <a:schemeClr val="accent2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</a:br>
            <a:r>
              <a:rPr lang="ru-RU" altLang="ru-RU" b="1" i="1" dirty="0" smtClean="0">
                <a:solidFill>
                  <a:schemeClr val="accent2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/>
            </a:r>
            <a:br>
              <a:rPr lang="ru-RU" altLang="ru-RU" b="1" i="1" dirty="0" smtClean="0">
                <a:solidFill>
                  <a:schemeClr val="accent2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</a:br>
            <a:r>
              <a:rPr lang="ru-RU" altLang="ru-RU" b="1" i="1" dirty="0">
                <a:solidFill>
                  <a:schemeClr val="accent2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/>
            </a:r>
            <a:br>
              <a:rPr lang="ru-RU" altLang="ru-RU" b="1" i="1" dirty="0">
                <a:solidFill>
                  <a:schemeClr val="accent2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</a:br>
            <a:r>
              <a:rPr lang="ru-RU" altLang="ru-RU" b="1" i="1" dirty="0">
                <a:solidFill>
                  <a:schemeClr val="accent2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/>
            </a:r>
            <a:br>
              <a:rPr lang="ru-RU" altLang="ru-RU" b="1" i="1" dirty="0">
                <a:solidFill>
                  <a:schemeClr val="accent2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</a:br>
            <a:r>
              <a:rPr lang="ru-RU" altLang="ru-RU" b="1" i="1" dirty="0" smtClean="0">
                <a:solidFill>
                  <a:schemeClr val="accent2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Выборы </a:t>
            </a:r>
            <a:r>
              <a:rPr lang="ru-RU" altLang="ru-RU" b="1" i="1" dirty="0" smtClean="0">
                <a:solidFill>
                  <a:schemeClr val="accent2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школьного </a:t>
            </a:r>
            <a:r>
              <a:rPr lang="kk-KZ" altLang="ru-RU" b="1" i="1" dirty="0" smtClean="0">
                <a:solidFill>
                  <a:schemeClr val="accent2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Ұланбасы-2015 год</a:t>
            </a:r>
            <a:endParaRPr lang="ru-RU" altLang="ru-RU" b="1" i="1" dirty="0">
              <a:solidFill>
                <a:schemeClr val="accent2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47813" y="5445125"/>
            <a:ext cx="6400800" cy="1009650"/>
          </a:xfrm>
        </p:spPr>
        <p:txBody>
          <a:bodyPr/>
          <a:lstStyle/>
          <a:p>
            <a:r>
              <a:rPr lang="kk-KZ" altLang="ru-RU" b="1" i="1" dirty="0" smtClean="0">
                <a:solidFill>
                  <a:srgbClr val="B0AC00"/>
                </a:solidFill>
              </a:rPr>
              <a:t>КГУ «Капитоновская СШ»</a:t>
            </a:r>
            <a:endParaRPr lang="ru-RU" altLang="ru-RU" b="1" i="1" dirty="0">
              <a:solidFill>
                <a:srgbClr val="B0AC00"/>
              </a:solidFill>
            </a:endParaRPr>
          </a:p>
        </p:txBody>
      </p:sp>
      <p:pic>
        <p:nvPicPr>
          <p:cNvPr id="2" name="Picture 2" descr="C:\Users\Админ\Desktop\работа\вожатая\фото Бекболат\школа вход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620688"/>
            <a:ext cx="3127181" cy="234517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1" dirty="0">
                <a:solidFill>
                  <a:srgbClr val="FF0000"/>
                </a:solidFill>
                <a:latin typeface="Comic Sans MS"/>
              </a:rPr>
              <a:t>Положение о выборах</a:t>
            </a:r>
            <a:endParaRPr lang="ru-RU" altLang="ru-RU" b="1" dirty="0">
              <a:solidFill>
                <a:schemeClr val="bg1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0">
              <a:lnSpc>
                <a:spcPct val="80000"/>
              </a:lnSpc>
            </a:pPr>
            <a:r>
              <a:rPr lang="ru-RU" altLang="ru-RU" sz="2400" dirty="0">
                <a:solidFill>
                  <a:srgbClr val="FFFF00"/>
                </a:solidFill>
                <a:latin typeface="Comic Sans MS"/>
              </a:rPr>
              <a:t>В выборах могут принять участие все учащиеся школы, учителя, другие работники школы.</a:t>
            </a:r>
          </a:p>
          <a:p>
            <a:pPr lvl="0">
              <a:lnSpc>
                <a:spcPct val="80000"/>
              </a:lnSpc>
            </a:pPr>
            <a:r>
              <a:rPr lang="ru-RU" altLang="ru-RU" sz="2400" dirty="0">
                <a:solidFill>
                  <a:srgbClr val="FFFF00"/>
                </a:solidFill>
                <a:latin typeface="Comic Sans MS"/>
              </a:rPr>
              <a:t>Кандидатов в резиденты могут выдвинуть все объединения школы (классы, клубы, организации, спортивные секции, кружки).</a:t>
            </a:r>
          </a:p>
          <a:p>
            <a:pPr lvl="0">
              <a:lnSpc>
                <a:spcPct val="80000"/>
              </a:lnSpc>
            </a:pPr>
            <a:r>
              <a:rPr lang="ru-RU" altLang="ru-RU" sz="2400" dirty="0">
                <a:solidFill>
                  <a:srgbClr val="FFFF00"/>
                </a:solidFill>
                <a:latin typeface="Comic Sans MS"/>
              </a:rPr>
              <a:t>Кандидатами в президенты могут быть только учащиеся 8</a:t>
            </a:r>
            <a:r>
              <a:rPr lang="ru-RU" altLang="ru-RU" sz="2400" dirty="0" smtClean="0">
                <a:solidFill>
                  <a:srgbClr val="FFFF00"/>
                </a:solidFill>
                <a:latin typeface="Comic Sans MS"/>
              </a:rPr>
              <a:t>– 10 </a:t>
            </a:r>
            <a:r>
              <a:rPr lang="ru-RU" altLang="ru-RU" sz="2400" dirty="0">
                <a:solidFill>
                  <a:srgbClr val="FFFF00"/>
                </a:solidFill>
                <a:latin typeface="Comic Sans MS"/>
              </a:rPr>
              <a:t>классов.</a:t>
            </a:r>
          </a:p>
          <a:p>
            <a:pPr lvl="0">
              <a:lnSpc>
                <a:spcPct val="80000"/>
              </a:lnSpc>
            </a:pPr>
            <a:r>
              <a:rPr lang="ru-RU" altLang="ru-RU" sz="2400" dirty="0">
                <a:solidFill>
                  <a:srgbClr val="FFFF00"/>
                </a:solidFill>
                <a:latin typeface="Comic Sans MS"/>
              </a:rPr>
              <a:t>Выдвинуть свою кандидатуру может сам учащийся.</a:t>
            </a:r>
          </a:p>
          <a:p>
            <a:pPr lvl="0">
              <a:lnSpc>
                <a:spcPct val="80000"/>
              </a:lnSpc>
            </a:pPr>
            <a:r>
              <a:rPr lang="ru-RU" altLang="ru-RU" sz="2400" dirty="0">
                <a:solidFill>
                  <a:srgbClr val="FFFF00"/>
                </a:solidFill>
                <a:latin typeface="Comic Sans MS"/>
              </a:rPr>
              <a:t>Каждый кандидат должен организовать свою </a:t>
            </a:r>
            <a:r>
              <a:rPr lang="ru-RU" altLang="ru-RU" sz="2400" dirty="0" smtClean="0">
                <a:solidFill>
                  <a:srgbClr val="FFFF00"/>
                </a:solidFill>
                <a:latin typeface="Comic Sans MS"/>
              </a:rPr>
              <a:t>предвыборную программу.</a:t>
            </a:r>
            <a:endParaRPr lang="ru-RU" altLang="ru-RU" sz="2400" dirty="0">
              <a:solidFill>
                <a:srgbClr val="FFFF00"/>
              </a:solidFill>
              <a:latin typeface="Comic Sans MS"/>
            </a:endParaRPr>
          </a:p>
          <a:p>
            <a:pPr lvl="0">
              <a:lnSpc>
                <a:spcPct val="80000"/>
              </a:lnSpc>
            </a:pPr>
            <a:r>
              <a:rPr lang="ru-RU" altLang="ru-RU" sz="2400" dirty="0">
                <a:solidFill>
                  <a:srgbClr val="FFFF00"/>
                </a:solidFill>
                <a:latin typeface="Comic Sans MS"/>
              </a:rPr>
              <a:t>Каждый избиратель может проголосовать только за одного кандидата.</a:t>
            </a:r>
          </a:p>
          <a:p>
            <a:endParaRPr lang="ru-RU" altLang="ru-RU" dirty="0">
              <a:solidFill>
                <a:schemeClr val="folHlink"/>
              </a:solidFill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1" dirty="0">
                <a:solidFill>
                  <a:srgbClr val="FF0000"/>
                </a:solidFill>
                <a:latin typeface="Comic Sans MS"/>
              </a:rPr>
              <a:t>Этапы </a:t>
            </a:r>
            <a:r>
              <a:rPr lang="ru-RU" altLang="ru-RU" b="1" dirty="0" smtClean="0">
                <a:solidFill>
                  <a:srgbClr val="FF0000"/>
                </a:solidFill>
                <a:latin typeface="Comic Sans MS"/>
              </a:rPr>
              <a:t>выборов:</a:t>
            </a:r>
            <a:br>
              <a:rPr lang="ru-RU" altLang="ru-RU" b="1" dirty="0" smtClean="0">
                <a:solidFill>
                  <a:srgbClr val="FF0000"/>
                </a:solidFill>
                <a:latin typeface="Comic Sans MS"/>
              </a:rPr>
            </a:br>
            <a:r>
              <a:rPr lang="ru-RU" altLang="ru-RU" b="1" dirty="0" smtClean="0">
                <a:solidFill>
                  <a:srgbClr val="FF0000"/>
                </a:solidFill>
                <a:latin typeface="Comic Sans MS"/>
              </a:rPr>
              <a:t>Подготовительный</a:t>
            </a:r>
            <a:endParaRPr lang="ru-RU" altLang="ru-RU" b="1" dirty="0">
              <a:solidFill>
                <a:schemeClr val="bg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ru-RU" altLang="ru-RU" dirty="0" smtClean="0">
                <a:solidFill>
                  <a:schemeClr val="folHlink"/>
                </a:solidFill>
              </a:rPr>
              <a:t>23.09- заседание лидеров «Жас </a:t>
            </a:r>
            <a:r>
              <a:rPr lang="kk-KZ" altLang="ru-RU" dirty="0" smtClean="0">
                <a:solidFill>
                  <a:schemeClr val="folHlink"/>
                </a:solidFill>
              </a:rPr>
              <a:t>Ұлан</a:t>
            </a:r>
            <a:r>
              <a:rPr lang="ru-RU" altLang="ru-RU" dirty="0" smtClean="0">
                <a:solidFill>
                  <a:schemeClr val="folHlink"/>
                </a:solidFill>
              </a:rPr>
              <a:t>»</a:t>
            </a:r>
          </a:p>
          <a:p>
            <a:pPr marL="0" indent="0">
              <a:buNone/>
            </a:pPr>
            <a:r>
              <a:rPr lang="ru-RU" altLang="ru-RU" sz="2400" dirty="0">
                <a:solidFill>
                  <a:schemeClr val="folHlink"/>
                </a:solidFill>
              </a:rPr>
              <a:t>создание избирательной комиссии, выдвижение кандидатов, сбор подписей в поддержку и подача заявлений в избирательную </a:t>
            </a:r>
            <a:r>
              <a:rPr lang="ru-RU" altLang="ru-RU" sz="2400" dirty="0" smtClean="0">
                <a:solidFill>
                  <a:schemeClr val="folHlink"/>
                </a:solidFill>
              </a:rPr>
              <a:t>комиссию.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552" y="3338944"/>
            <a:ext cx="7128792" cy="2466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5122" name="Picture 2" descr="F:\2015110815165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5716" y="3431790"/>
            <a:ext cx="4176464" cy="2373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1" dirty="0">
                <a:solidFill>
                  <a:srgbClr val="FF0000"/>
                </a:solidFill>
                <a:latin typeface="Comic Sans MS"/>
              </a:rPr>
              <a:t>Этапы выборов:</a:t>
            </a:r>
            <a:br>
              <a:rPr lang="ru-RU" altLang="ru-RU" b="1" dirty="0">
                <a:solidFill>
                  <a:srgbClr val="FF0000"/>
                </a:solidFill>
                <a:latin typeface="Comic Sans MS"/>
              </a:rPr>
            </a:br>
            <a:r>
              <a:rPr lang="ru-RU" altLang="ru-RU" b="1" dirty="0" smtClean="0">
                <a:solidFill>
                  <a:srgbClr val="FF0000"/>
                </a:solidFill>
                <a:latin typeface="Comic Sans MS"/>
              </a:rPr>
              <a:t>Предвыборный.</a:t>
            </a:r>
            <a:endParaRPr lang="ru-RU" altLang="ru-RU" dirty="0">
              <a:solidFill>
                <a:schemeClr val="bg1"/>
              </a:solidFill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0">
              <a:buFont typeface="Wingdings" panose="05000000000000000000" pitchFamily="2" charset="2"/>
              <a:buChar char="v"/>
            </a:pPr>
            <a:r>
              <a:rPr lang="kk-KZ" altLang="ru-RU" sz="2800" dirty="0">
                <a:solidFill>
                  <a:srgbClr val="99CC00"/>
                </a:solidFill>
              </a:rPr>
              <a:t>25</a:t>
            </a:r>
            <a:r>
              <a:rPr lang="ru-RU" altLang="ru-RU" sz="2800" dirty="0">
                <a:solidFill>
                  <a:srgbClr val="99CC00"/>
                </a:solidFill>
              </a:rPr>
              <a:t>.09-01.10- формирование предвыборных </a:t>
            </a:r>
            <a:r>
              <a:rPr lang="ru-RU" altLang="ru-RU" sz="2800" dirty="0" smtClean="0">
                <a:solidFill>
                  <a:srgbClr val="99CC00"/>
                </a:solidFill>
              </a:rPr>
              <a:t>блоков.</a:t>
            </a:r>
          </a:p>
          <a:p>
            <a:pPr marL="0" lvl="0" indent="0">
              <a:buNone/>
            </a:pPr>
            <a:r>
              <a:rPr lang="ru-RU" altLang="ru-RU" sz="2000" dirty="0">
                <a:solidFill>
                  <a:srgbClr val="99CC00"/>
                </a:solidFill>
              </a:rPr>
              <a:t>предвыборная агитация кандидатов </a:t>
            </a:r>
            <a:r>
              <a:rPr lang="ru-RU" altLang="ru-RU" sz="2000" dirty="0" smtClean="0">
                <a:solidFill>
                  <a:srgbClr val="99CC00"/>
                </a:solidFill>
              </a:rPr>
              <a:t>(ученическая конференция «Голосуй правильно!!!», формирование </a:t>
            </a:r>
            <a:r>
              <a:rPr lang="ru-RU" altLang="ru-RU" sz="2000" dirty="0">
                <a:solidFill>
                  <a:srgbClr val="99CC00"/>
                </a:solidFill>
              </a:rPr>
              <a:t>списка избирателей, изготовление бюллетеней, призыв избирателей к голосованию</a:t>
            </a:r>
            <a:r>
              <a:rPr lang="ru-RU" altLang="ru-RU" sz="2000" dirty="0" smtClean="0">
                <a:solidFill>
                  <a:srgbClr val="99CC00"/>
                </a:solidFill>
              </a:rPr>
              <a:t>.</a:t>
            </a:r>
          </a:p>
          <a:p>
            <a:pPr marL="0" lvl="0" indent="0">
              <a:buNone/>
            </a:pPr>
            <a:endParaRPr lang="ru-RU" altLang="ru-RU" sz="2400" dirty="0">
              <a:solidFill>
                <a:srgbClr val="99CC00"/>
              </a:solidFill>
            </a:endParaRPr>
          </a:p>
          <a:p>
            <a:endParaRPr lang="ru-RU" altLang="ru-RU" dirty="0">
              <a:solidFill>
                <a:schemeClr val="folHlink"/>
              </a:solidFill>
            </a:endParaRPr>
          </a:p>
        </p:txBody>
      </p:sp>
      <p:pic>
        <p:nvPicPr>
          <p:cNvPr id="4098" name="Picture 2" descr="F:\2015110815173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717032"/>
            <a:ext cx="3295688" cy="1853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Админ\Desktop\работа\вожатая\Фото\DSC013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869159"/>
            <a:ext cx="2460139" cy="1845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Админ\Desktop\работа\вожатая\Фото\DSC0129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798710"/>
            <a:ext cx="3104573" cy="2140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1" dirty="0">
                <a:solidFill>
                  <a:srgbClr val="FF0000"/>
                </a:solidFill>
                <a:latin typeface="Comic Sans MS"/>
              </a:rPr>
              <a:t>Этапы выборов:</a:t>
            </a:r>
            <a:br>
              <a:rPr lang="ru-RU" altLang="ru-RU" b="1" dirty="0">
                <a:solidFill>
                  <a:srgbClr val="FF0000"/>
                </a:solidFill>
                <a:latin typeface="Comic Sans MS"/>
              </a:rPr>
            </a:br>
            <a:r>
              <a:rPr lang="ru-RU" altLang="ru-RU" b="1" dirty="0" smtClean="0">
                <a:solidFill>
                  <a:srgbClr val="FF0000"/>
                </a:solidFill>
                <a:latin typeface="Comic Sans MS"/>
              </a:rPr>
              <a:t>Голосование.</a:t>
            </a:r>
            <a:endParaRPr lang="ru-RU" altLang="ru-RU" dirty="0">
              <a:solidFill>
                <a:schemeClr val="bg1"/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400" b="1" i="1" dirty="0">
                <a:solidFill>
                  <a:srgbClr val="FFFF00"/>
                </a:solidFill>
                <a:latin typeface="Arial" charset="0"/>
              </a:rPr>
              <a:t>Буду выбирать и </a:t>
            </a:r>
            <a:r>
              <a:rPr lang="ru-RU" sz="2400" b="1" i="1" dirty="0" smtClean="0">
                <a:solidFill>
                  <a:srgbClr val="FFFF00"/>
                </a:solidFill>
                <a:latin typeface="Arial" charset="0"/>
              </a:rPr>
              <a:t>я!!!</a:t>
            </a:r>
          </a:p>
          <a:p>
            <a:r>
              <a:rPr lang="ru-RU" altLang="ru-RU" sz="2400" b="1" i="1" dirty="0" smtClean="0">
                <a:solidFill>
                  <a:srgbClr val="FFFF00"/>
                </a:solidFill>
                <a:latin typeface="Arial" charset="0"/>
              </a:rPr>
              <a:t>Голосуй, а то проиграешь!!!</a:t>
            </a:r>
          </a:p>
          <a:p>
            <a:endParaRPr lang="ru-RU" altLang="ru-RU" sz="2400" b="1" i="1" dirty="0">
              <a:solidFill>
                <a:srgbClr val="FFFF00"/>
              </a:solidFill>
            </a:endParaRPr>
          </a:p>
        </p:txBody>
      </p:sp>
      <p:pic>
        <p:nvPicPr>
          <p:cNvPr id="3074" name="Picture 2" descr="F:\2015110816412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636912"/>
            <a:ext cx="5354305" cy="3011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1" dirty="0">
                <a:solidFill>
                  <a:srgbClr val="FF0000"/>
                </a:solidFill>
                <a:latin typeface="Comic Sans MS"/>
              </a:rPr>
              <a:t>Этапы </a:t>
            </a:r>
            <a:r>
              <a:rPr lang="ru-RU" altLang="ru-RU" b="1" dirty="0" smtClean="0">
                <a:solidFill>
                  <a:srgbClr val="FF0000"/>
                </a:solidFill>
                <a:latin typeface="Comic Sans MS"/>
              </a:rPr>
              <a:t>выборов:</a:t>
            </a:r>
            <a:br>
              <a:rPr lang="ru-RU" altLang="ru-RU" b="1" dirty="0" smtClean="0">
                <a:solidFill>
                  <a:srgbClr val="FF0000"/>
                </a:solidFill>
                <a:latin typeface="Comic Sans MS"/>
              </a:rPr>
            </a:br>
            <a:r>
              <a:rPr lang="ru-RU" altLang="ru-RU" b="1" dirty="0" smtClean="0">
                <a:solidFill>
                  <a:srgbClr val="FF0000"/>
                </a:solidFill>
                <a:latin typeface="Comic Sans MS"/>
              </a:rPr>
              <a:t>После выборный</a:t>
            </a:r>
            <a:endParaRPr lang="ru-RU" altLang="ru-RU" dirty="0">
              <a:solidFill>
                <a:schemeClr val="bg1"/>
              </a:solidFill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altLang="ru-RU" dirty="0" smtClean="0">
                <a:solidFill>
                  <a:schemeClr val="folHlink"/>
                </a:solidFill>
              </a:rPr>
              <a:t> </a:t>
            </a:r>
            <a:r>
              <a:rPr lang="ru-RU" altLang="ru-RU" dirty="0">
                <a:solidFill>
                  <a:schemeClr val="folHlink"/>
                </a:solidFill>
              </a:rPr>
              <a:t>подсчет голосов, заполнение протоколов, объявление результатов</a:t>
            </a:r>
            <a:r>
              <a:rPr lang="ru-RU" altLang="ru-RU" dirty="0" smtClean="0">
                <a:solidFill>
                  <a:schemeClr val="folHlink"/>
                </a:solidFill>
              </a:rPr>
              <a:t>.</a:t>
            </a:r>
          </a:p>
          <a:p>
            <a:pPr marL="0" indent="0" algn="ctr">
              <a:buNone/>
            </a:pPr>
            <a:endParaRPr lang="ru-RU" altLang="ru-RU" dirty="0">
              <a:solidFill>
                <a:schemeClr val="folHlink"/>
              </a:solidFill>
            </a:endParaRPr>
          </a:p>
        </p:txBody>
      </p:sp>
      <p:pic>
        <p:nvPicPr>
          <p:cNvPr id="2050" name="Picture 2" descr="F:\2015110816534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068959"/>
            <a:ext cx="4176464" cy="2349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F:\2015110816534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860796"/>
            <a:ext cx="3220616" cy="1811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1" dirty="0">
                <a:solidFill>
                  <a:srgbClr val="FF0000"/>
                </a:solidFill>
                <a:latin typeface="Comic Sans MS"/>
              </a:rPr>
              <a:t>Список кандидатов.</a:t>
            </a:r>
            <a:endParaRPr lang="ru-RU" altLang="ru-RU" b="1" dirty="0">
              <a:solidFill>
                <a:srgbClr val="FF0000"/>
              </a:solidFill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68760"/>
            <a:ext cx="8229600" cy="5184576"/>
          </a:xfrm>
        </p:spPr>
        <p:txBody>
          <a:bodyPr/>
          <a:lstStyle/>
          <a:p>
            <a:pPr marL="0" lvl="0" indent="0">
              <a:buNone/>
            </a:pPr>
            <a:r>
              <a:rPr lang="ru-RU" altLang="ru-RU" sz="2000" dirty="0" smtClean="0">
                <a:solidFill>
                  <a:srgbClr val="FFFF00"/>
                </a:solidFill>
                <a:latin typeface="Comic Sans MS"/>
              </a:rPr>
              <a:t>                                                            Жуманалина Сауле- 8 класс</a:t>
            </a:r>
          </a:p>
          <a:p>
            <a:pPr marL="0" lvl="0" indent="0">
              <a:buNone/>
            </a:pPr>
            <a:r>
              <a:rPr lang="ru-RU" altLang="ru-RU" sz="2000" dirty="0" smtClean="0">
                <a:solidFill>
                  <a:srgbClr val="FFFF00"/>
                </a:solidFill>
                <a:latin typeface="Comic Sans MS"/>
              </a:rPr>
              <a:t>                                  Тыщенко Юлия – 9 класс</a:t>
            </a:r>
          </a:p>
          <a:p>
            <a:pPr marL="0" lvl="0" indent="0">
              <a:buNone/>
            </a:pPr>
            <a:r>
              <a:rPr lang="ru-RU" altLang="ru-RU" sz="2000" dirty="0" smtClean="0">
                <a:solidFill>
                  <a:srgbClr val="FFFF00"/>
                </a:solidFill>
                <a:latin typeface="Comic Sans MS"/>
              </a:rPr>
              <a:t>Ленчук Елена- 10 класс</a:t>
            </a:r>
            <a:endParaRPr lang="ru-RU" altLang="ru-RU" sz="2000" dirty="0">
              <a:solidFill>
                <a:srgbClr val="FFFF00"/>
              </a:solidFill>
              <a:latin typeface="Comic Sans MS"/>
            </a:endParaRPr>
          </a:p>
          <a:p>
            <a:pPr marL="0" indent="0">
              <a:buNone/>
            </a:pPr>
            <a:endParaRPr lang="ru-RU" altLang="ru-RU" dirty="0">
              <a:solidFill>
                <a:schemeClr val="folHlink"/>
              </a:solidFill>
            </a:endParaRPr>
          </a:p>
        </p:txBody>
      </p:sp>
      <p:pic>
        <p:nvPicPr>
          <p:cNvPr id="1026" name="Picture 2" descr="C:\Users\Админ\Documents\юл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2060848"/>
            <a:ext cx="1872208" cy="3485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 descr="C:\Documents and Settings\Admin\Рабочий стол\вожатая\наурыз 2015\DSC03139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5616" y="2564904"/>
            <a:ext cx="2268687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F:\B612-2015-10-26-21-22-5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700808"/>
            <a:ext cx="2376264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>
                <a:solidFill>
                  <a:srgbClr val="FF0000"/>
                </a:solidFill>
                <a:latin typeface="Comic Sans MS"/>
              </a:rPr>
              <a:t>Агитационные лозунги.</a:t>
            </a:r>
            <a:endParaRPr lang="ru-RU" altLang="ru-RU" dirty="0">
              <a:solidFill>
                <a:schemeClr val="bg1"/>
              </a:solidFill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0">
              <a:lnSpc>
                <a:spcPct val="90000"/>
              </a:lnSpc>
            </a:pPr>
            <a:r>
              <a:rPr lang="ru-RU" altLang="ru-RU" dirty="0" smtClean="0">
                <a:solidFill>
                  <a:srgbClr val="FFFF00"/>
                </a:solidFill>
                <a:latin typeface="Comic Sans MS"/>
              </a:rPr>
              <a:t>Лучше Ұланбасы  </a:t>
            </a:r>
            <a:r>
              <a:rPr lang="ru-RU" altLang="ru-RU" dirty="0">
                <a:solidFill>
                  <a:srgbClr val="FFFF00"/>
                </a:solidFill>
                <a:latin typeface="Comic Sans MS"/>
              </a:rPr>
              <a:t>быть не может, </a:t>
            </a:r>
            <a:r>
              <a:rPr lang="ru-RU" altLang="ru-RU" dirty="0" smtClean="0">
                <a:solidFill>
                  <a:srgbClr val="FFFF00"/>
                </a:solidFill>
                <a:latin typeface="Comic Sans MS"/>
              </a:rPr>
              <a:t>Сауле </a:t>
            </a:r>
            <a:r>
              <a:rPr lang="ru-RU" altLang="ru-RU" dirty="0">
                <a:solidFill>
                  <a:srgbClr val="FFFF00"/>
                </a:solidFill>
                <a:latin typeface="Comic Sans MS"/>
              </a:rPr>
              <a:t>в любой беде поможет</a:t>
            </a:r>
            <a:r>
              <a:rPr lang="ru-RU" altLang="ru-RU" dirty="0" smtClean="0">
                <a:solidFill>
                  <a:srgbClr val="FFFF00"/>
                </a:solidFill>
                <a:latin typeface="Comic Sans MS"/>
              </a:rPr>
              <a:t>!</a:t>
            </a:r>
          </a:p>
          <a:p>
            <a:pPr lvl="0"/>
            <a:r>
              <a:rPr lang="ru-RU" altLang="ru-RU" dirty="0">
                <a:solidFill>
                  <a:srgbClr val="FFFF00"/>
                </a:solidFill>
                <a:latin typeface="Comic Sans MS"/>
              </a:rPr>
              <a:t>Кандидатов много, а выбор один, голосуй за </a:t>
            </a:r>
            <a:r>
              <a:rPr lang="ru-RU" altLang="ru-RU" dirty="0" smtClean="0">
                <a:solidFill>
                  <a:srgbClr val="FFFF00"/>
                </a:solidFill>
                <a:latin typeface="Comic Sans MS"/>
              </a:rPr>
              <a:t>Елену, </a:t>
            </a:r>
            <a:r>
              <a:rPr lang="ru-RU" altLang="ru-RU" dirty="0">
                <a:solidFill>
                  <a:srgbClr val="FFFF00"/>
                </a:solidFill>
                <a:latin typeface="Comic Sans MS"/>
              </a:rPr>
              <a:t>и мы победим</a:t>
            </a:r>
            <a:r>
              <a:rPr lang="ru-RU" altLang="ru-RU" dirty="0" smtClean="0">
                <a:solidFill>
                  <a:srgbClr val="FFFF00"/>
                </a:solidFill>
                <a:latin typeface="Comic Sans MS"/>
              </a:rPr>
              <a:t>!</a:t>
            </a:r>
          </a:p>
          <a:p>
            <a:pPr lvl="0"/>
            <a:r>
              <a:rPr lang="ru-RU" altLang="ru-RU" dirty="0">
                <a:solidFill>
                  <a:srgbClr val="FFFF00"/>
                </a:solidFill>
                <a:latin typeface="Comic Sans MS"/>
              </a:rPr>
              <a:t>Сделай верный выбор, голосуй за </a:t>
            </a:r>
            <a:r>
              <a:rPr lang="ru-RU" altLang="ru-RU" dirty="0" smtClean="0">
                <a:solidFill>
                  <a:srgbClr val="FFFF00"/>
                </a:solidFill>
                <a:latin typeface="Comic Sans MS"/>
              </a:rPr>
              <a:t>Юлию!</a:t>
            </a:r>
            <a:endParaRPr lang="ru-RU" altLang="ru-RU" dirty="0">
              <a:solidFill>
                <a:srgbClr val="FFFF00"/>
              </a:solidFill>
              <a:latin typeface="Comic Sans MS"/>
            </a:endParaRPr>
          </a:p>
          <a:p>
            <a:pPr marL="0" lvl="0" indent="0">
              <a:lnSpc>
                <a:spcPct val="90000"/>
              </a:lnSpc>
              <a:buNone/>
            </a:pPr>
            <a:endParaRPr lang="ru-RU" altLang="ru-RU" dirty="0">
              <a:solidFill>
                <a:srgbClr val="000000"/>
              </a:solidFill>
              <a:latin typeface="Comic Sans MS"/>
            </a:endParaRPr>
          </a:p>
          <a:p>
            <a:endParaRPr lang="ru-RU" altLang="ru-RU" dirty="0">
              <a:solidFill>
                <a:schemeClr val="folHlin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600" dirty="0">
                <a:solidFill>
                  <a:srgbClr val="FF0000"/>
                </a:solidFill>
                <a:latin typeface="Comic Sans MS"/>
              </a:rPr>
              <a:t>Если я стану </a:t>
            </a:r>
            <a:r>
              <a:rPr lang="ru-RU" altLang="ru-RU" sz="3600" dirty="0" smtClean="0">
                <a:solidFill>
                  <a:srgbClr val="FF0000"/>
                </a:solidFill>
                <a:latin typeface="Comic Sans MS"/>
              </a:rPr>
              <a:t>Ұланбасы…</a:t>
            </a:r>
            <a:endParaRPr lang="ru-RU" altLang="ru-RU" dirty="0">
              <a:solidFill>
                <a:schemeClr val="bg1"/>
              </a:solidFill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kk-KZ" altLang="ru-RU" dirty="0" smtClean="0">
                <a:solidFill>
                  <a:schemeClr val="folHlink"/>
                </a:solidFill>
              </a:rPr>
              <a:t>Жуманалина Сауле</a:t>
            </a:r>
            <a:r>
              <a:rPr lang="ru-RU" altLang="ru-RU" dirty="0" smtClean="0">
                <a:solidFill>
                  <a:schemeClr val="folHlink"/>
                </a:solidFill>
              </a:rPr>
              <a:t>: </a:t>
            </a:r>
          </a:p>
          <a:p>
            <a:pPr marL="0" indent="0" algn="r">
              <a:buNone/>
            </a:pPr>
            <a:r>
              <a:rPr lang="ru-RU" altLang="ru-RU" dirty="0" smtClean="0">
                <a:solidFill>
                  <a:schemeClr val="folHlink"/>
                </a:solidFill>
              </a:rPr>
              <a:t> «</a:t>
            </a:r>
            <a:r>
              <a:rPr lang="ru-RU" altLang="ru-RU" i="1" dirty="0" smtClean="0"/>
              <a:t>Создам клуб                                                интересных встреч </a:t>
            </a:r>
            <a:r>
              <a:rPr lang="ru-RU" altLang="ru-RU" dirty="0" smtClean="0">
                <a:solidFill>
                  <a:schemeClr val="folHlink"/>
                </a:solidFill>
              </a:rPr>
              <a:t>»</a:t>
            </a:r>
          </a:p>
          <a:p>
            <a:pPr marL="0" indent="0">
              <a:buNone/>
            </a:pPr>
            <a:endParaRPr lang="ru-RU" altLang="ru-RU" dirty="0" smtClean="0">
              <a:solidFill>
                <a:schemeClr val="folHlink"/>
              </a:solidFill>
            </a:endParaRPr>
          </a:p>
          <a:p>
            <a:pPr marL="0" indent="0">
              <a:buNone/>
            </a:pPr>
            <a:endParaRPr lang="ru-RU" altLang="ru-RU" dirty="0">
              <a:solidFill>
                <a:schemeClr val="folHlink"/>
              </a:solidFill>
            </a:endParaRPr>
          </a:p>
        </p:txBody>
      </p:sp>
      <p:pic>
        <p:nvPicPr>
          <p:cNvPr id="6147" name="Picture 3" descr="F:\2015110817044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276872"/>
            <a:ext cx="3438230" cy="36999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600" dirty="0">
                <a:solidFill>
                  <a:srgbClr val="FF0000"/>
                </a:solidFill>
                <a:latin typeface="Comic Sans MS"/>
              </a:rPr>
              <a:t>Если я стану Ұланбасы…</a:t>
            </a:r>
            <a:endParaRPr lang="ru-RU" altLang="ru-RU" dirty="0">
              <a:solidFill>
                <a:schemeClr val="bg1"/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altLang="ru-RU" dirty="0" smtClean="0">
                <a:solidFill>
                  <a:schemeClr val="folHlink"/>
                </a:solidFill>
              </a:rPr>
              <a:t>Тыщенко Юлия: </a:t>
            </a:r>
          </a:p>
          <a:p>
            <a:pPr marL="0" indent="0" algn="r">
              <a:buNone/>
            </a:pPr>
            <a:r>
              <a:rPr lang="ru-RU" altLang="ru-RU" dirty="0" smtClean="0">
                <a:solidFill>
                  <a:schemeClr val="folHlink"/>
                </a:solidFill>
              </a:rPr>
              <a:t>«</a:t>
            </a:r>
            <a:r>
              <a:rPr lang="ru-RU" altLang="ru-RU" dirty="0">
                <a:solidFill>
                  <a:srgbClr val="000000"/>
                </a:solidFill>
                <a:latin typeface="Comic Sans MS"/>
              </a:rPr>
              <a:t>Создам </a:t>
            </a:r>
            <a:r>
              <a:rPr lang="ru-RU" altLang="ru-RU" dirty="0" smtClean="0">
                <a:solidFill>
                  <a:srgbClr val="000000"/>
                </a:solidFill>
                <a:latin typeface="Comic Sans MS"/>
              </a:rPr>
              <a:t>группу для</a:t>
            </a:r>
          </a:p>
          <a:p>
            <a:pPr marL="0" indent="0" algn="r">
              <a:buNone/>
            </a:pPr>
            <a:r>
              <a:rPr lang="ru-RU" altLang="ru-RU" dirty="0" smtClean="0">
                <a:solidFill>
                  <a:srgbClr val="000000"/>
                </a:solidFill>
                <a:latin typeface="Comic Sans MS"/>
              </a:rPr>
              <a:t> разрешения конфликтов</a:t>
            </a:r>
            <a:r>
              <a:rPr lang="ru-RU" altLang="ru-RU" dirty="0">
                <a:solidFill>
                  <a:srgbClr val="000000"/>
                </a:solidFill>
                <a:latin typeface="Comic Sans MS"/>
              </a:rPr>
              <a:t>.</a:t>
            </a:r>
            <a:r>
              <a:rPr lang="ru-RU" altLang="ru-RU" dirty="0" smtClean="0">
                <a:solidFill>
                  <a:schemeClr val="folHlink"/>
                </a:solidFill>
              </a:rPr>
              <a:t>»</a:t>
            </a:r>
            <a:endParaRPr lang="ru-RU" altLang="ru-RU" dirty="0">
              <a:solidFill>
                <a:schemeClr val="folHlink"/>
              </a:solidFill>
            </a:endParaRPr>
          </a:p>
        </p:txBody>
      </p:sp>
      <p:pic>
        <p:nvPicPr>
          <p:cNvPr id="7170" name="Picture 2" descr="F:\2015110817063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204864"/>
            <a:ext cx="2915688" cy="370398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600" dirty="0">
                <a:solidFill>
                  <a:srgbClr val="FF0000"/>
                </a:solidFill>
                <a:latin typeface="Comic Sans MS"/>
              </a:rPr>
              <a:t>Если я стану Ұланбасы…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 smtClean="0">
                <a:solidFill>
                  <a:srgbClr val="B0AC00"/>
                </a:solidFill>
              </a:rPr>
              <a:t>Ленчук Елена:</a:t>
            </a:r>
          </a:p>
          <a:p>
            <a:pPr marL="0" indent="0" algn="r">
              <a:buNone/>
            </a:pPr>
            <a:r>
              <a:rPr lang="ru-RU" dirty="0" smtClean="0">
                <a:solidFill>
                  <a:srgbClr val="B0AC00"/>
                </a:solidFill>
              </a:rPr>
              <a:t> «</a:t>
            </a:r>
            <a:r>
              <a:rPr lang="ru-RU" i="1" dirty="0" smtClean="0"/>
              <a:t>Создам проект приобщения школьников к спорту и ЗОЖ</a:t>
            </a:r>
            <a:r>
              <a:rPr lang="ru-RU" dirty="0" smtClean="0">
                <a:solidFill>
                  <a:srgbClr val="B0AC00"/>
                </a:solidFill>
              </a:rPr>
              <a:t>»</a:t>
            </a:r>
            <a:endParaRPr lang="ru-RU" dirty="0">
              <a:solidFill>
                <a:srgbClr val="B0AC00"/>
              </a:solidFill>
            </a:endParaRPr>
          </a:p>
        </p:txBody>
      </p:sp>
      <p:pic>
        <p:nvPicPr>
          <p:cNvPr id="8194" name="Picture 2" descr="F:\2015110817042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060848"/>
            <a:ext cx="2537157" cy="316835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2755047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>
                <a:solidFill>
                  <a:srgbClr val="FF0000"/>
                </a:solidFill>
                <a:latin typeface="Comic Sans MS"/>
              </a:rPr>
              <a:t>Итоги голосования.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b="1" dirty="0" smtClean="0">
                <a:solidFill>
                  <a:srgbClr val="FFFF00"/>
                </a:solidFill>
              </a:rPr>
              <a:t>Жуманалина Сауле- 23 голоса</a:t>
            </a:r>
          </a:p>
          <a:p>
            <a:r>
              <a:rPr lang="ru-RU" sz="2400" b="1" dirty="0" smtClean="0">
                <a:solidFill>
                  <a:srgbClr val="FFFF00"/>
                </a:solidFill>
              </a:rPr>
              <a:t>Тыщенко Юлия- 55 голосов</a:t>
            </a:r>
          </a:p>
          <a:p>
            <a:r>
              <a:rPr lang="ru-RU" sz="2400" b="1" dirty="0" smtClean="0">
                <a:solidFill>
                  <a:srgbClr val="FFFF00"/>
                </a:solidFill>
              </a:rPr>
              <a:t>Ленчук Елена- 101 голос</a:t>
            </a:r>
          </a:p>
          <a:p>
            <a:r>
              <a:rPr lang="ru-RU" altLang="ru-RU" sz="4400" dirty="0">
                <a:solidFill>
                  <a:srgbClr val="FF0000"/>
                </a:solidFill>
                <a:latin typeface="Comic Sans MS"/>
              </a:rPr>
              <a:t>Поздравляем</a:t>
            </a:r>
            <a:r>
              <a:rPr lang="ru-RU" altLang="ru-RU" sz="4400" dirty="0" smtClean="0">
                <a:solidFill>
                  <a:srgbClr val="FF0000"/>
                </a:solidFill>
                <a:latin typeface="Comic Sans MS"/>
              </a:rPr>
              <a:t>!!!</a:t>
            </a:r>
          </a:p>
          <a:p>
            <a:pPr marL="0" indent="0">
              <a:buNone/>
            </a:pPr>
            <a:r>
              <a:rPr lang="ru-RU" sz="4400" b="1" dirty="0" smtClean="0">
                <a:solidFill>
                  <a:srgbClr val="FFFF00"/>
                </a:solidFill>
                <a:latin typeface="Comic Sans MS"/>
              </a:rPr>
              <a:t>Наш </a:t>
            </a:r>
            <a:r>
              <a:rPr lang="kk-KZ" sz="4400" b="1" dirty="0" smtClean="0">
                <a:solidFill>
                  <a:srgbClr val="FFFF00"/>
                </a:solidFill>
                <a:latin typeface="Comic Sans MS"/>
              </a:rPr>
              <a:t>Ұланбасы</a:t>
            </a:r>
            <a:r>
              <a:rPr lang="ru-RU" sz="4400" b="1" dirty="0" smtClean="0">
                <a:solidFill>
                  <a:srgbClr val="FFFF00"/>
                </a:solidFill>
                <a:latin typeface="Comic Sans MS"/>
              </a:rPr>
              <a:t>- </a:t>
            </a:r>
          </a:p>
          <a:p>
            <a:pPr marL="0" indent="0">
              <a:buNone/>
            </a:pPr>
            <a:r>
              <a:rPr lang="ru-RU" sz="4400" b="1" dirty="0" smtClean="0">
                <a:solidFill>
                  <a:srgbClr val="FFFF00"/>
                </a:solidFill>
                <a:latin typeface="Comic Sans MS"/>
              </a:rPr>
              <a:t>Ленчук Елена.</a:t>
            </a:r>
            <a:endParaRPr lang="ru-RU" sz="2400" b="1" dirty="0" smtClean="0">
              <a:solidFill>
                <a:srgbClr val="FFFF00"/>
              </a:solidFill>
            </a:endParaRPr>
          </a:p>
          <a:p>
            <a:endParaRPr lang="ru-RU" sz="2400" b="1" dirty="0">
              <a:solidFill>
                <a:srgbClr val="FFFF00"/>
              </a:solidFill>
            </a:endParaRPr>
          </a:p>
        </p:txBody>
      </p:sp>
      <p:pic>
        <p:nvPicPr>
          <p:cNvPr id="9218" name="Picture 2" descr="C:\Users\Админ\Desktop\работа\вожатая\Фото\DSC013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628800"/>
            <a:ext cx="2177494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2902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900" b="1" i="1" dirty="0">
                <a:solidFill>
                  <a:srgbClr val="FF0000"/>
                </a:solidFill>
                <a:latin typeface="Arial Black"/>
              </a:rPr>
              <a:t>Клятва </a:t>
            </a:r>
            <a:br>
              <a:rPr lang="ru-RU" sz="2900" b="1" i="1" dirty="0">
                <a:solidFill>
                  <a:srgbClr val="FF0000"/>
                </a:solidFill>
                <a:latin typeface="Arial Black"/>
              </a:rPr>
            </a:br>
            <a:r>
              <a:rPr lang="ru-RU" sz="2900" b="1" i="1" dirty="0" smtClean="0">
                <a:solidFill>
                  <a:srgbClr val="FF0000"/>
                </a:solidFill>
                <a:latin typeface="Arial Black"/>
              </a:rPr>
              <a:t>школьного </a:t>
            </a:r>
            <a:r>
              <a:rPr lang="kk-KZ" sz="2900" b="1" i="1" dirty="0" smtClean="0">
                <a:solidFill>
                  <a:srgbClr val="FF0000"/>
                </a:solidFill>
                <a:latin typeface="Arial Black"/>
              </a:rPr>
              <a:t>Ұланбасы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ctr">
              <a:lnSpc>
                <a:spcPct val="90000"/>
              </a:lnSpc>
              <a:buClr>
                <a:srgbClr val="CCCC99"/>
              </a:buClr>
              <a:buSzPct val="70000"/>
              <a:buNone/>
            </a:pPr>
            <a:r>
              <a:rPr lang="ru-RU" sz="2400" b="1" dirty="0">
                <a:solidFill>
                  <a:srgbClr val="000000"/>
                </a:solidFill>
              </a:rPr>
              <a:t> Я, </a:t>
            </a:r>
            <a:r>
              <a:rPr lang="ru-RU" sz="2400" b="1" dirty="0" smtClean="0">
                <a:solidFill>
                  <a:srgbClr val="000000"/>
                </a:solidFill>
              </a:rPr>
              <a:t>Ленчук Елена Владимировна</a:t>
            </a:r>
            <a:r>
              <a:rPr lang="ru-RU" sz="2400" b="1" i="1" dirty="0" smtClean="0">
                <a:solidFill>
                  <a:srgbClr val="000000"/>
                </a:solidFill>
              </a:rPr>
              <a:t>,</a:t>
            </a:r>
            <a:endParaRPr lang="ru-RU" sz="2400" b="1" i="1" dirty="0">
              <a:solidFill>
                <a:srgbClr val="000000"/>
              </a:solidFill>
            </a:endParaRPr>
          </a:p>
          <a:p>
            <a:pPr lvl="0" algn="ctr">
              <a:lnSpc>
                <a:spcPct val="90000"/>
              </a:lnSpc>
              <a:buClr>
                <a:srgbClr val="CCCC99"/>
              </a:buClr>
              <a:buSzPct val="70000"/>
              <a:buNone/>
            </a:pPr>
            <a:r>
              <a:rPr lang="ru-RU" sz="2000" b="1" i="1" dirty="0">
                <a:solidFill>
                  <a:srgbClr val="000000"/>
                </a:solidFill>
              </a:rPr>
              <a:t> </a:t>
            </a:r>
            <a:r>
              <a:rPr lang="ru-RU" sz="2000" b="1" dirty="0">
                <a:solidFill>
                  <a:srgbClr val="000000"/>
                </a:solidFill>
                <a:latin typeface="Monotype Corsiva" pitchFamily="66" charset="0"/>
              </a:rPr>
              <a:t>вступая на пост  </a:t>
            </a:r>
            <a:r>
              <a:rPr lang="ru-RU" sz="2000" b="1" dirty="0" smtClean="0">
                <a:solidFill>
                  <a:srgbClr val="000000"/>
                </a:solidFill>
                <a:latin typeface="Monotype Corsiva" pitchFamily="66" charset="0"/>
              </a:rPr>
              <a:t>школьного  Ұланбасы, </a:t>
            </a:r>
            <a:endParaRPr lang="ru-RU" sz="2000" b="1" dirty="0">
              <a:solidFill>
                <a:srgbClr val="000000"/>
              </a:solidFill>
              <a:latin typeface="Monotype Corsiva" pitchFamily="66" charset="0"/>
            </a:endParaRPr>
          </a:p>
          <a:p>
            <a:pPr lvl="0" algn="ctr">
              <a:lnSpc>
                <a:spcPct val="90000"/>
              </a:lnSpc>
              <a:buClr>
                <a:srgbClr val="CCCC99"/>
              </a:buClr>
              <a:buSzPct val="70000"/>
              <a:buNone/>
            </a:pPr>
            <a:r>
              <a:rPr lang="ru-RU" sz="2000" b="1" dirty="0">
                <a:solidFill>
                  <a:srgbClr val="000000"/>
                </a:solidFill>
                <a:latin typeface="Monotype Corsiva" pitchFamily="66" charset="0"/>
              </a:rPr>
              <a:t>благодарю всех ребят за оказанные мне честь и доверие.</a:t>
            </a:r>
          </a:p>
          <a:p>
            <a:pPr lvl="0" algn="ctr">
              <a:lnSpc>
                <a:spcPct val="90000"/>
              </a:lnSpc>
              <a:buClr>
                <a:srgbClr val="CCCC99"/>
              </a:buClr>
              <a:buSzPct val="70000"/>
              <a:buNone/>
            </a:pPr>
            <a:r>
              <a:rPr lang="ru-RU" sz="2000" b="1" dirty="0">
                <a:solidFill>
                  <a:srgbClr val="000000"/>
                </a:solidFill>
                <a:latin typeface="Monotype Corsiva" pitchFamily="66" charset="0"/>
              </a:rPr>
              <a:t> </a:t>
            </a:r>
            <a:r>
              <a:rPr lang="ru-RU" sz="2400" b="1" dirty="0">
                <a:solidFill>
                  <a:srgbClr val="000000"/>
                </a:solidFill>
                <a:latin typeface="Monotype Corsiva" pitchFamily="66" charset="0"/>
              </a:rPr>
              <a:t>Клянусь:</a:t>
            </a:r>
          </a:p>
          <a:p>
            <a:pPr lvl="0" algn="ctr">
              <a:lnSpc>
                <a:spcPct val="90000"/>
              </a:lnSpc>
              <a:buClr>
                <a:srgbClr val="CCCC99"/>
              </a:buClr>
              <a:buSzPct val="70000"/>
              <a:buNone/>
            </a:pPr>
            <a:r>
              <a:rPr lang="ru-RU" sz="2000" b="1" dirty="0">
                <a:solidFill>
                  <a:srgbClr val="000000"/>
                </a:solidFill>
                <a:latin typeface="Monotype Corsiva" pitchFamily="66" charset="0"/>
              </a:rPr>
              <a:t> направить все свои силы, умения и способности на достойное</a:t>
            </a:r>
            <a:br>
              <a:rPr lang="ru-RU" sz="2000" b="1" dirty="0">
                <a:solidFill>
                  <a:srgbClr val="000000"/>
                </a:solidFill>
                <a:latin typeface="Monotype Corsiva" pitchFamily="66" charset="0"/>
              </a:rPr>
            </a:br>
            <a:r>
              <a:rPr lang="ru-RU" sz="2000" b="1" dirty="0">
                <a:solidFill>
                  <a:srgbClr val="000000"/>
                </a:solidFill>
                <a:latin typeface="Monotype Corsiva" pitchFamily="66" charset="0"/>
              </a:rPr>
              <a:t>выполнение   своих  обязанностей;</a:t>
            </a:r>
          </a:p>
          <a:p>
            <a:pPr lvl="0" algn="ctr">
              <a:lnSpc>
                <a:spcPct val="90000"/>
              </a:lnSpc>
              <a:buClr>
                <a:srgbClr val="CCCC99"/>
              </a:buClr>
              <a:buSzPct val="70000"/>
              <a:buNone/>
            </a:pPr>
            <a:r>
              <a:rPr lang="ru-RU" sz="2000" b="1" dirty="0">
                <a:solidFill>
                  <a:srgbClr val="000000"/>
                </a:solidFill>
                <a:latin typeface="Monotype Corsiva" pitchFamily="66" charset="0"/>
              </a:rPr>
              <a:t> сделать все возможное для того, чтобы наша </a:t>
            </a:r>
            <a:r>
              <a:rPr lang="ru-RU" sz="2000" b="1" dirty="0" smtClean="0">
                <a:solidFill>
                  <a:srgbClr val="000000"/>
                </a:solidFill>
                <a:latin typeface="Monotype Corsiva" pitchFamily="66" charset="0"/>
              </a:rPr>
              <a:t>школа стала </a:t>
            </a:r>
            <a:r>
              <a:rPr lang="ru-RU" sz="2000" b="1" dirty="0">
                <a:solidFill>
                  <a:srgbClr val="000000"/>
                </a:solidFill>
                <a:latin typeface="Monotype Corsiva" pitchFamily="66" charset="0"/>
              </a:rPr>
              <a:t>еще более красивой и славной;</a:t>
            </a:r>
          </a:p>
          <a:p>
            <a:pPr lvl="0" algn="ctr">
              <a:lnSpc>
                <a:spcPct val="90000"/>
              </a:lnSpc>
              <a:buClr>
                <a:srgbClr val="CCCC99"/>
              </a:buClr>
              <a:buSzPct val="70000"/>
              <a:buNone/>
            </a:pPr>
            <a:r>
              <a:rPr lang="ru-RU" sz="2000" b="1" dirty="0">
                <a:solidFill>
                  <a:srgbClr val="000000"/>
                </a:solidFill>
                <a:latin typeface="Monotype Corsiva" pitchFamily="66" charset="0"/>
              </a:rPr>
              <a:t> неуклонно добиваться того, чтобы нормы жизни в нашей  </a:t>
            </a:r>
            <a:r>
              <a:rPr lang="ru-RU" sz="2000" b="1" dirty="0" smtClean="0">
                <a:solidFill>
                  <a:srgbClr val="000000"/>
                </a:solidFill>
                <a:latin typeface="Monotype Corsiva" pitchFamily="66" charset="0"/>
              </a:rPr>
              <a:t>школе соответствовали </a:t>
            </a:r>
            <a:r>
              <a:rPr lang="ru-RU" sz="2000" b="1" dirty="0">
                <a:solidFill>
                  <a:srgbClr val="000000"/>
                </a:solidFill>
                <a:latin typeface="Monotype Corsiva" pitchFamily="66" charset="0"/>
              </a:rPr>
              <a:t>высоким идеалам добра и справедливости, и чтобы</a:t>
            </a:r>
            <a:br>
              <a:rPr lang="ru-RU" sz="2000" b="1" dirty="0">
                <a:solidFill>
                  <a:srgbClr val="000000"/>
                </a:solidFill>
                <a:latin typeface="Monotype Corsiva" pitchFamily="66" charset="0"/>
              </a:rPr>
            </a:br>
            <a:r>
              <a:rPr lang="ru-RU" sz="2000" b="1" dirty="0">
                <a:solidFill>
                  <a:srgbClr val="000000"/>
                </a:solidFill>
                <a:latin typeface="Monotype Corsiva" pitchFamily="66" charset="0"/>
              </a:rPr>
              <a:t>любой из нас мог с гордостью произнести слова: </a:t>
            </a:r>
          </a:p>
          <a:p>
            <a:pPr lvl="0" algn="ctr">
              <a:lnSpc>
                <a:spcPct val="90000"/>
              </a:lnSpc>
              <a:buClr>
                <a:srgbClr val="CCCC99"/>
              </a:buClr>
              <a:buSzPct val="70000"/>
              <a:buNone/>
            </a:pPr>
            <a:r>
              <a:rPr lang="ru-RU" sz="2000" b="1" dirty="0">
                <a:solidFill>
                  <a:srgbClr val="000000"/>
                </a:solidFill>
                <a:latin typeface="Monotype Corsiva" pitchFamily="66" charset="0"/>
              </a:rPr>
              <a:t> </a:t>
            </a:r>
            <a:r>
              <a:rPr lang="ru-RU" sz="2400" b="1" dirty="0">
                <a:solidFill>
                  <a:srgbClr val="000000"/>
                </a:solidFill>
                <a:latin typeface="Monotype Corsiva" pitchFamily="66" charset="0"/>
              </a:rPr>
              <a:t>Я гражданин  школьной республики!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56823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i="1" dirty="0">
                <a:solidFill>
                  <a:srgbClr val="FF0000"/>
                </a:solidFill>
                <a:latin typeface="Times New Roman" pitchFamily="18" charset="0"/>
              </a:rPr>
              <a:t>Мы желаем успешной работы новому </a:t>
            </a:r>
            <a:r>
              <a:rPr lang="ru-RU" sz="3600" b="1" i="1" dirty="0" smtClean="0">
                <a:solidFill>
                  <a:srgbClr val="FF0000"/>
                </a:solidFill>
                <a:latin typeface="Times New Roman" pitchFamily="18" charset="0"/>
              </a:rPr>
              <a:t>школьному </a:t>
            </a:r>
            <a:r>
              <a:rPr lang="kk-KZ" sz="3600" b="1" i="1" dirty="0" smtClean="0">
                <a:solidFill>
                  <a:srgbClr val="FF0000"/>
                </a:solidFill>
                <a:latin typeface="Times New Roman" pitchFamily="18" charset="0"/>
              </a:rPr>
              <a:t>Ұланбасы</a:t>
            </a:r>
            <a:endParaRPr lang="ru-RU" sz="3600" b="1" i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ctr">
              <a:spcBef>
                <a:spcPct val="0"/>
              </a:spcBef>
              <a:buNone/>
            </a:pPr>
            <a:r>
              <a:rPr lang="ru-RU" sz="2400" b="1" kern="1200" dirty="0">
                <a:solidFill>
                  <a:srgbClr val="FFFF00"/>
                </a:solidFill>
                <a:latin typeface="Monotype Corsiva" pitchFamily="66" charset="0"/>
              </a:rPr>
              <a:t>Помни!</a:t>
            </a:r>
          </a:p>
          <a:p>
            <a:pPr marL="0" lvl="0" indent="0" algn="ctr">
              <a:spcBef>
                <a:spcPct val="0"/>
              </a:spcBef>
              <a:buNone/>
            </a:pPr>
            <a:r>
              <a:rPr lang="ru-RU" sz="2400" b="1" kern="1200" dirty="0">
                <a:solidFill>
                  <a:srgbClr val="FFFF00"/>
                </a:solidFill>
                <a:latin typeface="Monotype Corsiva" pitchFamily="66" charset="0"/>
              </a:rPr>
              <a:t> </a:t>
            </a:r>
            <a:r>
              <a:rPr lang="ru-RU" sz="2400" b="1" kern="1200" dirty="0" smtClean="0">
                <a:solidFill>
                  <a:srgbClr val="FFFF00"/>
                </a:solidFill>
                <a:latin typeface="Monotype Corsiva" pitchFamily="66" charset="0"/>
              </a:rPr>
              <a:t>«Ұланбасы» </a:t>
            </a:r>
            <a:r>
              <a:rPr lang="ru-RU" sz="2400" b="1" kern="1200" dirty="0">
                <a:solidFill>
                  <a:srgbClr val="FFFF00"/>
                </a:solidFill>
                <a:latin typeface="Monotype Corsiva" pitchFamily="66" charset="0"/>
              </a:rPr>
              <a:t>— титул не для славы. </a:t>
            </a:r>
          </a:p>
          <a:p>
            <a:pPr marL="0" lvl="0" indent="0" algn="ctr">
              <a:spcBef>
                <a:spcPct val="0"/>
              </a:spcBef>
              <a:buNone/>
            </a:pPr>
            <a:r>
              <a:rPr lang="ru-RU" sz="2400" b="1" kern="1200" dirty="0">
                <a:solidFill>
                  <a:srgbClr val="FFFF00"/>
                </a:solidFill>
                <a:latin typeface="Monotype Corsiva" pitchFamily="66" charset="0"/>
              </a:rPr>
              <a:t>Мы тебя избрали — нам с тобою жить! Мы тебя избрали, значит, были правы,</a:t>
            </a:r>
          </a:p>
          <a:p>
            <a:pPr marL="0" lvl="0" indent="0" algn="ctr">
              <a:spcBef>
                <a:spcPct val="0"/>
              </a:spcBef>
              <a:buNone/>
            </a:pPr>
            <a:r>
              <a:rPr lang="ru-RU" sz="2400" b="1" kern="1200" dirty="0">
                <a:solidFill>
                  <a:srgbClr val="FFFF00"/>
                </a:solidFill>
                <a:latin typeface="Monotype Corsiva" pitchFamily="66" charset="0"/>
              </a:rPr>
              <a:t> Значит этой честью надо дорожить!</a:t>
            </a:r>
          </a:p>
          <a:p>
            <a:pPr marL="0" indent="0">
              <a:buNone/>
            </a:pPr>
            <a:r>
              <a:rPr lang="kk-KZ" dirty="0" smtClean="0"/>
              <a:t> </a:t>
            </a:r>
            <a:endParaRPr lang="ru-RU" dirty="0"/>
          </a:p>
        </p:txBody>
      </p:sp>
      <p:pic>
        <p:nvPicPr>
          <p:cNvPr id="1026" name="Picture 2" descr="C:\Users\Админ\Desktop\турслет\20150930_12273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3628889"/>
            <a:ext cx="3384376" cy="238159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Админ\Desktop\работа\вожатая\Фото\DSC0131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2924944"/>
            <a:ext cx="1295122" cy="26373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27327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C:\Users\Любимая\Desktop\патри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44"/>
            <a:ext cx="9139868" cy="6848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9360" y="5428242"/>
            <a:ext cx="89289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5400" b="1" dirty="0" smtClean="0">
                <a:solidFill>
                  <a:srgbClr val="FF0000"/>
                </a:solidFill>
                <a:latin typeface="Calibri"/>
              </a:rPr>
              <a:t>СПАСИБО </a:t>
            </a:r>
            <a:r>
              <a:rPr lang="ru-RU" sz="5400" b="1" dirty="0">
                <a:solidFill>
                  <a:srgbClr val="FF0000"/>
                </a:solidFill>
                <a:latin typeface="Calibri"/>
              </a:rPr>
              <a:t>ЗА ВНИМАНИЕ!!!</a:t>
            </a:r>
            <a:endParaRPr lang="ru-RU" sz="5400" b="1" dirty="0">
              <a:solidFill>
                <a:srgbClr val="FF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287054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8000">
        <p14:prism isContent="1"/>
      </p:transition>
    </mc:Choice>
    <mc:Fallback>
      <p:transition spd="slow"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онтакт">
  <a:themeElements>
    <a:clrScheme name="Общение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бщение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бще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бщени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бщени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бщени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бщени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бщени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щени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щени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щени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щени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щени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щени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Контакт</Template>
  <TotalTime>220</TotalTime>
  <Words>382</Words>
  <Application>Microsoft Office PowerPoint</Application>
  <PresentationFormat>Экран (4:3)</PresentationFormat>
  <Paragraphs>61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Контакт</vt:lpstr>
      <vt:lpstr>    Выборы школьного Ұланбасы-2015 год</vt:lpstr>
      <vt:lpstr>Положение о выборах</vt:lpstr>
      <vt:lpstr>Этапы выборов: Подготовительный</vt:lpstr>
      <vt:lpstr>Этапы выборов: Предвыборный.</vt:lpstr>
      <vt:lpstr>Этапы выборов: Голосование.</vt:lpstr>
      <vt:lpstr>Этапы выборов: После выборный</vt:lpstr>
      <vt:lpstr>Список кандидатов.</vt:lpstr>
      <vt:lpstr>Агитационные лозунги.</vt:lpstr>
      <vt:lpstr>Если я стану Ұланбасы…</vt:lpstr>
      <vt:lpstr>Если я стану Ұланбасы…</vt:lpstr>
      <vt:lpstr>Если я стану Ұланбасы…</vt:lpstr>
      <vt:lpstr>Итоги голосования.</vt:lpstr>
      <vt:lpstr>Клятва  школьного Ұланбасы</vt:lpstr>
      <vt:lpstr>Мы желаем успешной работы новому школьному Ұланбасы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Выборы школьного Ұланбасы-2015 год</dc:title>
  <dc:creator>Админ</dc:creator>
  <cp:lastModifiedBy>Админ</cp:lastModifiedBy>
  <cp:revision>19</cp:revision>
  <dcterms:created xsi:type="dcterms:W3CDTF">2015-11-09T05:03:20Z</dcterms:created>
  <dcterms:modified xsi:type="dcterms:W3CDTF">2015-11-09T18:42:12Z</dcterms:modified>
</cp:coreProperties>
</file>