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2" r:id="rId3"/>
    <p:sldId id="272" r:id="rId4"/>
    <p:sldId id="266" r:id="rId5"/>
    <p:sldId id="265" r:id="rId6"/>
    <p:sldId id="269" r:id="rId7"/>
    <p:sldId id="270" r:id="rId8"/>
    <p:sldId id="271" r:id="rId9"/>
    <p:sldId id="297" r:id="rId10"/>
    <p:sldId id="257" r:id="rId11"/>
    <p:sldId id="295" r:id="rId12"/>
    <p:sldId id="258" r:id="rId13"/>
    <p:sldId id="259" r:id="rId14"/>
    <p:sldId id="275" r:id="rId15"/>
    <p:sldId id="276" r:id="rId16"/>
    <p:sldId id="277" r:id="rId17"/>
    <p:sldId id="300" r:id="rId18"/>
    <p:sldId id="280" r:id="rId19"/>
    <p:sldId id="289" r:id="rId20"/>
    <p:sldId id="294" r:id="rId21"/>
    <p:sldId id="298" r:id="rId22"/>
    <p:sldId id="281" r:id="rId23"/>
    <p:sldId id="279" r:id="rId24"/>
    <p:sldId id="282" r:id="rId25"/>
    <p:sldId id="283" r:id="rId26"/>
    <p:sldId id="284" r:id="rId27"/>
    <p:sldId id="285" r:id="rId28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4743" autoAdjust="0"/>
  </p:normalViewPr>
  <p:slideViewPr>
    <p:cSldViewPr>
      <p:cViewPr varScale="1">
        <p:scale>
          <a:sx n="91" d="100"/>
          <a:sy n="91" d="100"/>
        </p:scale>
        <p:origin x="-12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4"/>
    </p:cViewPr>
  </p:sorterViewPr>
  <p:notesViewPr>
    <p:cSldViewPr>
      <p:cViewPr varScale="1">
        <p:scale>
          <a:sx n="118" d="100"/>
          <a:sy n="118" d="100"/>
        </p:scale>
        <p:origin x="-2322" y="-96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C32D80-CF57-43C3-920B-70571DC7992F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A35FB1F-3429-4EF6-A26A-748326DD9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9462" name="Picture 2" descr="http://ic.pics.livejournal.com/vg_saveliev/15525933/586594/586594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679825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6" descr="http://www.elektronische-zigarette.ch/media/catalog/product/cache/87/image/1600x/f5e38a225060acf701cceea0a1079ad8/w/a/wassermelone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981075"/>
            <a:ext cx="20891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6" descr="http://www.elektronische-zigarette.ch/media/catalog/product/cache/87/image/1600x/f5e38a225060acf701cceea0a1079ad8/w/a/wassermelone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005263"/>
            <a:ext cx="2087563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6" descr="http://www.elektronische-zigarette.ch/media/catalog/product/cache/87/image/1600x/f5e38a225060acf701cceea0a1079ad8/w/a/wassermelone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304925"/>
            <a:ext cx="208756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6" descr="http://www.elektronische-zigarette.ch/media/catalog/product/cache/87/image/1600x/f5e38a225060acf701cceea0a1079ad8/w/a/wassermelone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7913" y="1133475"/>
            <a:ext cx="2087562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6" descr="http://www.elektronische-zigarette.ch/media/catalog/product/cache/87/image/1600x/f5e38a225060acf701cceea0a1079ad8/w/a/wassermelone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3752850"/>
            <a:ext cx="20891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5B69D7-2DB3-45AA-AFAE-B7EA6F38210E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0F53A71-E9ED-4C13-986D-539B7AB1B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680BC-BDD1-45AD-88DF-7D2C6AACD49A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91FCA-3341-464A-B0C1-EBF3F8A00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5473D-9F20-48A8-AA62-66F74E26FBC7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4CB7-8CDE-48BF-938D-7F9E42D09F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6294D-5217-41C6-8D15-1C70942659DA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7B158-B6FA-4344-A211-913BDC009B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FD3F4-FD5D-4427-8DC9-EB5FDD1F9DE4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75FF-B14F-478E-9B6B-7D767C437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968ED-0277-4CBB-AF7C-46E2355E8CC0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6701-1F95-409B-A56B-8C519B6B1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355F4-06F0-46E2-9C00-2954150DD838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FCAB-397C-48D6-B0F9-E24812991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FD16C-B641-4279-9E29-5CEED575691F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EBB33-7631-4A7D-A149-A42ED5126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63AE7-B030-4347-A963-DFE610E54DF6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9809-5CB2-4588-BA5B-FF6E64435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ECC4D-6DE0-4525-96DC-5124A62CEE9B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19DEE-A204-447E-AC04-839565E70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6BCEC-5F2A-49D2-8319-230F246B6706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4A655-FE5E-4280-961E-4D5917F0DE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482600" y="79057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6748463" y="2886075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F1682-7389-431D-A4C8-FA11D6779BA8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C783E-3706-4E12-9F5A-E623F097E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813B3-1A7E-4C6A-BC80-7E0EB4B20761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21E9B-FAAB-46CD-BBDF-F4CEDDAF5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482600" y="790575"/>
            <a:ext cx="4572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6748463" y="2886075"/>
            <a:ext cx="4572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6A4D9-83F4-4B98-A14D-24C44F9215F7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B0748-7988-4E09-9AB0-22997CBC3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F4691-00B5-47F4-860B-B4C4CEF14C7D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551BA-4B87-4234-80A3-B362960320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80CA1-5459-466E-A1BB-062D86BC4841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728AF-3338-406E-8797-0EA8E4F75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1B934-6055-42C2-A062-DA1CF7065A08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74E88-B548-412F-88CC-885A6B1DE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0C2964-0B33-4E1C-83D5-04ACA77888A8}" type="datetimeFigureOut">
              <a:rPr lang="ru-RU"/>
              <a:pPr>
                <a:defRPr/>
              </a:pPr>
              <a:t>22.09.2020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BD81B6-4914-4EF8-9DA6-D3A22E6966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90" r:id="rId11"/>
    <p:sldLayoutId id="2147483685" r:id="rId12"/>
    <p:sldLayoutId id="2147483691" r:id="rId13"/>
    <p:sldLayoutId id="2147483686" r:id="rId14"/>
    <p:sldLayoutId id="2147483687" r:id="rId15"/>
    <p:sldLayoutId id="2147483688" r:id="rId16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00338"/>
            <a:ext cx="6348413" cy="18272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0" b="1" dirty="0" smtClean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Осень щедрая пора</a:t>
            </a:r>
            <a:endParaRPr lang="ru-RU" sz="80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09600" y="4527550"/>
            <a:ext cx="6348413" cy="8604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/>
          </a:p>
        </p:txBody>
      </p:sp>
      <p:pic>
        <p:nvPicPr>
          <p:cNvPr id="2048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14475" y="2892425"/>
            <a:ext cx="6119813" cy="1138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Microsoft Himalaya" panose="01010100010101010101" pitchFamily="2" charset="0"/>
                <a:cs typeface="Times New Roman" panose="02020603050405020304" pitchFamily="18" charset="0"/>
              </a:rPr>
              <a:t>Осень щедрая пора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Microsoft Himalaya" panose="01010100010101010101" pitchFamily="2" charset="0"/>
              <a:cs typeface="Times New Roman" panose="02020603050405020304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Microsoft Himalaya" panose="01010100010101010101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6238" y="4076700"/>
            <a:ext cx="4572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3419475" y="457200"/>
            <a:ext cx="5568950" cy="1243013"/>
          </a:xfrm>
        </p:spPr>
        <p:txBody>
          <a:bodyPr/>
          <a:lstStyle/>
          <a:p>
            <a:pPr algn="ctr"/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осенью родится </a:t>
            </a:r>
            <a:b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 зимой пригодится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2160588"/>
            <a:ext cx="3087688" cy="3881437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Уродилась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славу,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Кругла, бела, кудрява.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очень любит щи,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в них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отыщи.  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779838" y="2349500"/>
            <a:ext cx="4995862" cy="3608388"/>
          </a:xfrm>
        </p:spPr>
      </p:pic>
      <p:pic>
        <p:nvPicPr>
          <p:cNvPr id="21508" name="Picture 4" descr="http://business-tv.com.ua/graphics/news/850x/13026_90f8056c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26988"/>
            <a:ext cx="3311525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2530" name="Объект 2"/>
          <p:cNvSpPr>
            <a:spLocks noGrp="1"/>
          </p:cNvSpPr>
          <p:nvPr>
            <p:ph sz="half" idx="1"/>
          </p:nvPr>
        </p:nvSpPr>
        <p:spPr>
          <a:xfrm>
            <a:off x="4067175" y="4292600"/>
            <a:ext cx="4608513" cy="2305050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Сидит бабушка на грядках, 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Вся она в заплатках, 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А заплатку оторвешь- 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Заплачешь и уйдешь.</a:t>
            </a:r>
          </a:p>
          <a:p>
            <a:pPr marL="0" indent="0">
              <a:buFont typeface="Wingdings 3" pitchFamily="18" charset="2"/>
              <a:buNone/>
            </a:pPr>
            <a:endParaRPr lang="ru-RU" smtClean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60350"/>
            <a:ext cx="5254625" cy="4032250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338638" cy="5068888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Зеленые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поросятки выросли 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на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грядке,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солнцу — бочком,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хвостики    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у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 — крючком.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Наши поросятки с нами 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играют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прятки.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132138" y="188913"/>
            <a:ext cx="5729287" cy="3646487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0825" y="1600200"/>
            <a:ext cx="4244975" cy="4724400"/>
          </a:xfrm>
        </p:spPr>
        <p:txBody>
          <a:bodyPr rtlCol="0"/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бывает очень разный –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Зеленый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желтый, красный.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жгучий он и сладкий,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знать его повадки.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 он главный среди специй!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 узнали? Это…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425825" y="115888"/>
            <a:ext cx="5573713" cy="3889375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404813"/>
            <a:ext cx="4572000" cy="5065712"/>
          </a:xfrm>
        </p:spPr>
      </p:pic>
      <p:sp>
        <p:nvSpPr>
          <p:cNvPr id="25603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44975" cy="5068888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Меня копали из земли, </a:t>
            </a:r>
          </a:p>
          <a:p>
            <a:pPr marL="0" indent="0" algn="r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Пекли, жарили, варили </a:t>
            </a:r>
          </a:p>
          <a:p>
            <a:pPr marL="0" indent="0" algn="r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А потом все съели </a:t>
            </a:r>
          </a:p>
          <a:p>
            <a:pPr marL="0" indent="0" algn="r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И всегда хвалили.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6626" name="Объект 2"/>
          <p:cNvSpPr>
            <a:spLocks noGrp="1"/>
          </p:cNvSpPr>
          <p:nvPr>
            <p:ph sz="half" idx="1"/>
          </p:nvPr>
        </p:nvSpPr>
        <p:spPr>
          <a:xfrm>
            <a:off x="3708400" y="1600200"/>
            <a:ext cx="5111750" cy="4724400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За кучерявый хохолок </a:t>
            </a:r>
          </a:p>
          <a:p>
            <a:pPr marL="0" indent="0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Из норки лиску поволок. </a:t>
            </a:r>
          </a:p>
          <a:p>
            <a:pPr marL="0" indent="0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Трогаешь — гладкая, </a:t>
            </a:r>
          </a:p>
          <a:p>
            <a:pPr marL="0" indent="0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Кушаешь — сладкая.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92088"/>
            <a:ext cx="6192838" cy="3884612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7650" name="Объект 2"/>
          <p:cNvSpPr>
            <a:spLocks noGrp="1"/>
          </p:cNvSpPr>
          <p:nvPr>
            <p:ph sz="half" idx="1"/>
          </p:nvPr>
        </p:nvSpPr>
        <p:spPr>
          <a:xfrm>
            <a:off x="304800" y="1268413"/>
            <a:ext cx="4191000" cy="5056187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r>
              <a:rPr 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Хоть чернил не видал, 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Фиолетовым он стал,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Гордый сам от похвал 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Такой важный…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843213" y="2708275"/>
            <a:ext cx="5932487" cy="3954463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http://img1.liveinternet.ru/images/attach/c/6/92/113/92113159_4979214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769938"/>
            <a:ext cx="8621713" cy="542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1258888" y="260350"/>
            <a:ext cx="71294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Найди на картинке овощи и назови их?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idx="4294967295"/>
          </p:nvPr>
        </p:nvSpPr>
        <p:spPr>
          <a:xfrm>
            <a:off x="457200" y="404813"/>
            <a:ext cx="8686800" cy="6192837"/>
          </a:xfrm>
        </p:spPr>
        <p:txBody>
          <a:bodyPr numCol="2"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Расскажи, что растёт на ветке или в земле ?</a:t>
            </a:r>
          </a:p>
        </p:txBody>
      </p:sp>
      <p:pic>
        <p:nvPicPr>
          <p:cNvPr id="29698" name="Picture 2" descr="http://xn--j1ahrk.xn--p1ai/images/product/14358378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4475" y="2555875"/>
            <a:ext cx="2316163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8" descr="http://www.litmir.me/BookBinary/203668/1399407239/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163" y="4519613"/>
            <a:ext cx="2095500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10" descr="http://festival.1september.ru/articles/594202/presentation/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3878263"/>
            <a:ext cx="260350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2" descr="http://frukt96.ru/assets/images/perec%20golti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35838" y="1125538"/>
            <a:ext cx="162560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4" descr="http://www.gippokratlechit.com/upload/iblock/d01/d0124c0f4714636d43b56c03f341c5b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3675" y="2084388"/>
            <a:ext cx="2368550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6" descr="http://www.healthyfig.com/wp-content/uploads/2015/04/radis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9475" y="4581525"/>
            <a:ext cx="2525713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2" descr="http://liebherr-ukraine.com/data/images/Vitamin-K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3800" y="836613"/>
            <a:ext cx="2127250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304800" y="260350"/>
            <a:ext cx="8686800" cy="792163"/>
          </a:xfrm>
        </p:spPr>
        <p:txBody>
          <a:bodyPr/>
          <a:lstStyle/>
          <a:p>
            <a:pPr algn="ctr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Назови овощи на картинке-путанице</a:t>
            </a:r>
          </a:p>
        </p:txBody>
      </p:sp>
      <p:pic>
        <p:nvPicPr>
          <p:cNvPr id="3072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 l="8543" t="6419" r="11992" b="2019"/>
          <a:stretch>
            <a:fillRect/>
          </a:stretch>
        </p:blipFill>
        <p:spPr>
          <a:xfrm>
            <a:off x="1187450" y="1196975"/>
            <a:ext cx="6697663" cy="5275263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ctrTitle"/>
          </p:nvPr>
        </p:nvSpPr>
        <p:spPr>
          <a:xfrm>
            <a:off x="611188" y="115888"/>
            <a:ext cx="8153400" cy="1081087"/>
          </a:xfrm>
        </p:spPr>
        <p:txBody>
          <a:bodyPr/>
          <a:lstStyle/>
          <a:p>
            <a:pPr algn="ctr"/>
            <a:r>
              <a:rPr lang="ru-RU" sz="28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У кого какой вкус: кто любит дыню, </a:t>
            </a:r>
            <a:br>
              <a:rPr lang="ru-RU" sz="28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а кто арбуз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077072"/>
            <a:ext cx="8712968" cy="2448272"/>
          </a:xfrm>
        </p:spPr>
        <p:txBody>
          <a:bodyPr numCol="2" rtlCol="0">
            <a:norm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Wingdings 3" charset="2"/>
              <a:buNone/>
              <a:defRPr/>
            </a:pPr>
            <a:endParaRPr lang="ru-RU" sz="4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Wingdings 3" charset="2"/>
              <a:buNone/>
              <a:defRPr/>
            </a:pPr>
            <a:endParaRPr lang="ru-RU" sz="29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Wingdings 3" charset="2"/>
              <a:buNone/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Wingdings 3" charset="2"/>
              <a:buNone/>
              <a:defRPr/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Wingdings 3" charset="2"/>
              <a:buNone/>
              <a:defRPr/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7" name="Picture 2" descr="http://images.forwallpaper.com/files/thumbs/preview/24/242655__ymmy-fruits_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66850"/>
            <a:ext cx="743267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107950" y="1120775"/>
            <a:ext cx="44640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33350" algn="just"/>
            <a:endParaRPr lang="ru-RU" altLang="ru-RU" sz="11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algn="just"/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algn="just"/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3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63938" y="1700213"/>
            <a:ext cx="5340350" cy="4294187"/>
          </a:xfrm>
        </p:spPr>
      </p:pic>
      <p:sp>
        <p:nvSpPr>
          <p:cNvPr id="32771" name="Текст 5"/>
          <p:cNvSpPr>
            <a:spLocks noGrp="1"/>
          </p:cNvSpPr>
          <p:nvPr>
            <p:ph type="body" sz="half" idx="2"/>
          </p:nvPr>
        </p:nvSpPr>
        <p:spPr>
          <a:xfrm>
            <a:off x="179388" y="609600"/>
            <a:ext cx="3455987" cy="4800600"/>
          </a:xfrm>
        </p:spPr>
        <p:txBody>
          <a:bodyPr/>
          <a:lstStyle/>
          <a:p>
            <a:pPr indent="13335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ветвях они висели,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Как созрели — посинели.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Смотрят сверху вниз пугливо,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Ждут, когда сорвут их...</a:t>
            </a:r>
            <a:endParaRPr lang="ru-RU" sz="240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3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59113" y="1628775"/>
            <a:ext cx="5857875" cy="4392613"/>
          </a:xfrm>
        </p:spPr>
      </p:pic>
      <p:sp>
        <p:nvSpPr>
          <p:cNvPr id="33795" name="Текст 5"/>
          <p:cNvSpPr>
            <a:spLocks noGrp="1"/>
          </p:cNvSpPr>
          <p:nvPr>
            <p:ph type="body" sz="half" idx="2"/>
          </p:nvPr>
        </p:nvSpPr>
        <p:spPr>
          <a:xfrm>
            <a:off x="250825" y="609600"/>
            <a:ext cx="3214688" cy="4800600"/>
          </a:xfrm>
        </p:spPr>
        <p:txBody>
          <a:bodyPr/>
          <a:lstStyle/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Фрукт похож на</a:t>
            </a: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неваляшку,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Носит желтую   </a:t>
            </a: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рубашку.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Тишину в саду</a:t>
            </a: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нарушив,</a:t>
            </a:r>
            <a:endParaRPr lang="ru-RU" alt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33350" eaLnBrk="0" hangingPunct="0">
              <a:spcBef>
                <a:spcPct val="0"/>
              </a:spcBef>
              <a:buClrTx/>
              <a:buSzTx/>
            </a:pPr>
            <a:r>
              <a:rPr lang="ru-RU" altLang="ru-RU" sz="2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дерева упала...</a:t>
            </a:r>
            <a:endParaRPr lang="ru-RU" sz="240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3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87675" y="1773238"/>
            <a:ext cx="5981700" cy="3887787"/>
          </a:xfrm>
        </p:spPr>
      </p:pic>
      <p:sp>
        <p:nvSpPr>
          <p:cNvPr id="34819" name="Текст 5"/>
          <p:cNvSpPr>
            <a:spLocks noGrp="1"/>
          </p:cNvSpPr>
          <p:nvPr>
            <p:ph type="body" sz="half" idx="2"/>
          </p:nvPr>
        </p:nvSpPr>
        <p:spPr>
          <a:xfrm>
            <a:off x="179388" y="333375"/>
            <a:ext cx="2952750" cy="5076825"/>
          </a:xfrm>
        </p:spPr>
        <p:txBody>
          <a:bodyPr/>
          <a:lstStyle/>
          <a:p>
            <a:pPr algn="ctr"/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 и красный, я и белый,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Я и чёрный - если спелый.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И под солнышком в саду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На лиане я расту.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И такой я сочный, сладкий,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Очень вкусный, ароматный.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Гроздь мою съесть каждый рад</a:t>
            </a:r>
            <a:b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И зовусь я …</a:t>
            </a:r>
            <a:endParaRPr lang="ru-RU" sz="200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2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88913"/>
            <a:ext cx="6335713" cy="370840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3644900"/>
            <a:ext cx="6778625" cy="1765300"/>
          </a:xfrm>
        </p:spPr>
        <p:txBody>
          <a:bodyPr rtlCol="0">
            <a:normAutofit fontScale="77500" lnSpcReduction="20000"/>
          </a:bodyPr>
          <a:lstStyle/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спрятал под листок</a:t>
            </a: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румяный крепкий бок?</a:t>
            </a: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листы-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панамочки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Прячутся в зной..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1525" y="260350"/>
            <a:ext cx="5059363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Прямоугольник 4"/>
          <p:cNvSpPr>
            <a:spLocks noChangeArrowheads="1"/>
          </p:cNvSpPr>
          <p:nvPr/>
        </p:nvSpPr>
        <p:spPr bwMode="auto">
          <a:xfrm>
            <a:off x="2286000" y="4652963"/>
            <a:ext cx="4572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Зелёный полосатый шар,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С начинкой алой словно жар,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Лежит на грядке, словно груз,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Скажите, что это?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2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03575" y="803275"/>
            <a:ext cx="5616575" cy="4676775"/>
          </a:xfrm>
        </p:spPr>
      </p:pic>
      <p:sp>
        <p:nvSpPr>
          <p:cNvPr id="37891" name="Текст 5"/>
          <p:cNvSpPr>
            <a:spLocks noGrp="1"/>
          </p:cNvSpPr>
          <p:nvPr>
            <p:ph type="body" sz="half" idx="2"/>
          </p:nvPr>
        </p:nvSpPr>
        <p:spPr>
          <a:xfrm>
            <a:off x="107950" y="404813"/>
            <a:ext cx="3095625" cy="5005387"/>
          </a:xfrm>
        </p:spPr>
        <p:txBody>
          <a:bodyPr/>
          <a:lstStyle/>
          <a:p>
            <a:pPr algn="ctr"/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На зелёном шнуре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Среди летней жары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 золотой кожуре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Подрастают шары</a:t>
            </a:r>
            <a:r>
              <a:rPr lang="ru-RU" sz="2400" smtClean="0"/>
              <a:t>. </a:t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238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Проверим ваши знания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4" name="Объект 5"/>
          <p:cNvSpPr>
            <a:spLocks noGrp="1"/>
          </p:cNvSpPr>
          <p:nvPr>
            <p:ph idx="1"/>
          </p:nvPr>
        </p:nvSpPr>
        <p:spPr>
          <a:xfrm>
            <a:off x="304800" y="1052513"/>
            <a:ext cx="8686800" cy="5805487"/>
          </a:xfrm>
        </p:spPr>
        <p:txBody>
          <a:bodyPr/>
          <a:lstStyle/>
          <a:p>
            <a:pPr marL="0" indent="0" algn="ctr"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Перечислите сначала фрукты, а потом  ягоды?</a:t>
            </a:r>
          </a:p>
        </p:txBody>
      </p:sp>
      <p:pic>
        <p:nvPicPr>
          <p:cNvPr id="38915" name="Picture 2" descr="http://xn----7sbqgpcf9cj0f.xn--p1ai/upload/iblock/201/201cc803c35f021b60e73fbf71a8c9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2378075"/>
            <a:ext cx="31083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http://co12.nevseoboi.com.ua/wallpapers/mix/1347959885-1170584-0207591_www.nevseoboi.com.u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4443413"/>
            <a:ext cx="199231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8" descr="http://lib.exdat.com/tw_files2/urls_12/8/d-7681/7681_html_m260131e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4443413"/>
            <a:ext cx="22002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0" descr="http://g.wieszjak.pl/p/_wspolne/pliki_infornext/7000/783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2150" y="4518025"/>
            <a:ext cx="3143250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12" descr="http://s00.yaplakal.com/pics/pics_original/5/2/5/586152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95738" y="1933575"/>
            <a:ext cx="2379662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04025" y="2151063"/>
            <a:ext cx="207327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304800" y="188913"/>
            <a:ext cx="8686800" cy="863600"/>
          </a:xfrm>
        </p:spPr>
        <p:txBody>
          <a:bodyPr/>
          <a:lstStyle/>
          <a:p>
            <a:pPr algn="ctr"/>
            <a:r>
              <a:rPr lang="ru-RU" smtClean="0"/>
              <a:t> </a:t>
            </a:r>
            <a:r>
              <a:rPr lang="ru-RU" sz="2700" smtClean="0">
                <a:latin typeface="Times New Roman" pitchFamily="18" charset="0"/>
                <a:cs typeface="Times New Roman" pitchFamily="18" charset="0"/>
              </a:rPr>
              <a:t>какие фрукты и ягоды спрятались на картинке?</a:t>
            </a:r>
          </a:p>
        </p:txBody>
      </p:sp>
      <p:pic>
        <p:nvPicPr>
          <p:cNvPr id="3993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 t="6410"/>
          <a:stretch>
            <a:fillRect/>
          </a:stretch>
        </p:blipFill>
        <p:spPr>
          <a:xfrm>
            <a:off x="611188" y="1412875"/>
            <a:ext cx="7939087" cy="4929188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://fotohomka.ru/images/Jan/07/ca35f87b34666e59e5d0093de69f9c0c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4170363"/>
            <a:ext cx="3536950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http://i.tvoros-clab.ru/u/18/049b1eee4b11e49af2b72c696abfdd/-/13672898571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650" y="1065213"/>
            <a:ext cx="3521075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 descr="http://www.smed.ru/userfiles/products/original/912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4125" y="981075"/>
            <a:ext cx="28082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Прямоугольник 1"/>
          <p:cNvSpPr>
            <a:spLocks noChangeArrowheads="1"/>
          </p:cNvSpPr>
          <p:nvPr/>
        </p:nvSpPr>
        <p:spPr bwMode="auto">
          <a:xfrm>
            <a:off x="1403350" y="115888"/>
            <a:ext cx="55451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   Четвёртый лишний</a:t>
            </a:r>
          </a:p>
        </p:txBody>
      </p:sp>
      <p:pic>
        <p:nvPicPr>
          <p:cNvPr id="1037" name="Picture 13" descr="http://ic.pics.livejournal.com/vg_saveliev/15525933/586594/586594_origin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76838" y="4005263"/>
            <a:ext cx="26955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Что в лесу родится-дома пригодится</a:t>
            </a:r>
          </a:p>
        </p:txBody>
      </p:sp>
      <p:pic>
        <p:nvPicPr>
          <p:cNvPr id="41986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79450" y="2160588"/>
            <a:ext cx="6208713" cy="3881437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7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76625" y="1008063"/>
            <a:ext cx="5438775" cy="4076700"/>
          </a:xfrm>
        </p:spPr>
      </p:pic>
      <p:sp>
        <p:nvSpPr>
          <p:cNvPr id="43011" name="Текст 9"/>
          <p:cNvSpPr>
            <a:spLocks noGrp="1"/>
          </p:cNvSpPr>
          <p:nvPr>
            <p:ph type="body" sz="half" idx="2"/>
          </p:nvPr>
        </p:nvSpPr>
        <p:spPr>
          <a:xfrm>
            <a:off x="609600" y="2776538"/>
            <a:ext cx="2790825" cy="2584450"/>
          </a:xfrm>
        </p:spPr>
        <p:txBody>
          <a:bodyPr/>
          <a:lstStyle/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Землю пробуравил,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Корешок оставил,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Сам на свет явился,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Шапочкой прикрылся.</a:t>
            </a:r>
          </a:p>
          <a:p>
            <a:endParaRPr lang="ru-RU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51200" y="765175"/>
            <a:ext cx="5664200" cy="4246563"/>
          </a:xfrm>
        </p:spPr>
      </p:pic>
      <p:sp>
        <p:nvSpPr>
          <p:cNvPr id="44035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549275"/>
            <a:ext cx="2674938" cy="4860925"/>
          </a:xfrm>
        </p:spPr>
        <p:txBody>
          <a:bodyPr/>
          <a:lstStyle/>
          <a:p>
            <a:pPr algn="ctr"/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На высоких стройных ёлках </a:t>
            </a:r>
            <a:br>
              <a:rPr lang="ru-RU" sz="2400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Дружно прячутся в иголках. </a:t>
            </a:r>
            <a:br>
              <a:rPr lang="ru-RU" sz="2400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Любят белочка и клёст </a:t>
            </a:r>
            <a:br>
              <a:rPr lang="ru-RU" sz="2400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Ими лакомиться. Прост </a:t>
            </a:r>
            <a:br>
              <a:rPr lang="ru-RU" sz="2400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Мой вопрос для вас, детишки: </a:t>
            </a:r>
            <a:br>
              <a:rPr lang="ru-RU" sz="2400" i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- Что ж едят они все?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43288" y="908050"/>
            <a:ext cx="5472112" cy="4103688"/>
          </a:xfrm>
        </p:spPr>
      </p:pic>
      <p:sp>
        <p:nvSpPr>
          <p:cNvPr id="45059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476250"/>
            <a:ext cx="2890838" cy="4933950"/>
          </a:xfrm>
        </p:spPr>
        <p:txBody>
          <a:bodyPr/>
          <a:lstStyle/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Тонкие побеги стелются по мху,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Шариками красными ягоды горят,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Кожистые листики мох весь застилают,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Как же эту ягоду люди называют?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/>
              <a:t/>
            </a:r>
            <a:br>
              <a:rPr lang="ru-RU" sz="1600" smtClean="0"/>
            </a:br>
            <a:endParaRPr lang="ru-RU" sz="160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609600" y="1498600"/>
            <a:ext cx="2790825" cy="12779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19475" y="1773238"/>
            <a:ext cx="5564188" cy="3587750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776538"/>
            <a:ext cx="2790825" cy="258445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колыбельке подвесной</a:t>
            </a:r>
            <a:b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Летом житель спит лесной.</a:t>
            </a:r>
            <a:b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Осень пестрая придет</a:t>
            </a:r>
            <a:b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зубок он попадет.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4"/>
          <p:cNvSpPr>
            <a:spLocks noGrp="1"/>
          </p:cNvSpPr>
          <p:nvPr>
            <p:ph type="title"/>
          </p:nvPr>
        </p:nvSpPr>
        <p:spPr>
          <a:xfrm>
            <a:off x="304800" y="188913"/>
            <a:ext cx="8686800" cy="719137"/>
          </a:xfrm>
        </p:spPr>
        <p:txBody>
          <a:bodyPr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Объясни пословицы и поговорки</a:t>
            </a:r>
          </a:p>
        </p:txBody>
      </p:sp>
      <p:sp>
        <p:nvSpPr>
          <p:cNvPr id="47106" name="Объект 5"/>
          <p:cNvSpPr>
            <a:spLocks noGrp="1"/>
          </p:cNvSpPr>
          <p:nvPr>
            <p:ph idx="1"/>
          </p:nvPr>
        </p:nvSpPr>
        <p:spPr>
          <a:xfrm>
            <a:off x="304800" y="1052513"/>
            <a:ext cx="8588375" cy="5256212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По лесу ходи под ноги смотри.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Возле леса жить-голодному не быть.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     В лесу тень весь день.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       Много леса — не губи, мало леса —  береги, 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                                           нет леса — посади.</a:t>
            </a:r>
          </a:p>
          <a:p>
            <a:pPr marL="0" indent="0">
              <a:buFont typeface="Wingdings 3" pitchFamily="18" charset="2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              Что осенью родится, то зимою пригодится.</a:t>
            </a:r>
          </a:p>
        </p:txBody>
      </p:sp>
      <p:pic>
        <p:nvPicPr>
          <p:cNvPr id="47107" name="Picture 2" descr="http://www.playcast.ru/uploads/2015/08/31/148875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4167188"/>
            <a:ext cx="7632700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621</TotalTime>
  <Words>377</Words>
  <Application>Microsoft Office PowerPoint</Application>
  <PresentationFormat>Экран (4:3)</PresentationFormat>
  <Paragraphs>105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Trebuchet MS</vt:lpstr>
      <vt:lpstr>Arial</vt:lpstr>
      <vt:lpstr>Wingdings 3</vt:lpstr>
      <vt:lpstr>Calibri</vt:lpstr>
      <vt:lpstr>Monotype Corsiva</vt:lpstr>
      <vt:lpstr>Times New Roman</vt:lpstr>
      <vt:lpstr>Microsoft Himalaya</vt:lpstr>
      <vt:lpstr>Аспект</vt:lpstr>
      <vt:lpstr>Аспект</vt:lpstr>
      <vt:lpstr>Аспект</vt:lpstr>
      <vt:lpstr>Аспект</vt:lpstr>
      <vt:lpstr>Осень щедрая пора</vt:lpstr>
      <vt:lpstr>Что осенью родится  то зимой пригодится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Назови овощи на картинке-путанице</vt:lpstr>
      <vt:lpstr>У кого какой вкус: кто любит дыню,  а кто арбуз</vt:lpstr>
      <vt:lpstr>Слайд 13</vt:lpstr>
      <vt:lpstr>Слайд 14</vt:lpstr>
      <vt:lpstr>Слайд 15</vt:lpstr>
      <vt:lpstr>Слайд 16</vt:lpstr>
      <vt:lpstr>Слайд 17</vt:lpstr>
      <vt:lpstr>Слайд 18</vt:lpstr>
      <vt:lpstr>Проверим ваши знания</vt:lpstr>
      <vt:lpstr> какие фрукты и ягоды спрятались на картинке?</vt:lpstr>
      <vt:lpstr>Слайд 21</vt:lpstr>
      <vt:lpstr>Что в лесу родится-дома пригодится</vt:lpstr>
      <vt:lpstr>Слайд 23</vt:lpstr>
      <vt:lpstr>Слайд 24</vt:lpstr>
      <vt:lpstr>Слайд 25</vt:lpstr>
      <vt:lpstr>Слайд 26</vt:lpstr>
      <vt:lpstr>Объясни пословицы и поговорки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Осень щедрая пора</dc:title>
  <dc:creator>1</dc:creator>
  <cp:lastModifiedBy>user</cp:lastModifiedBy>
  <cp:revision>58</cp:revision>
  <dcterms:created xsi:type="dcterms:W3CDTF">2015-09-21T21:18:26Z</dcterms:created>
  <dcterms:modified xsi:type="dcterms:W3CDTF">2020-09-22T14:29:34Z</dcterms:modified>
</cp:coreProperties>
</file>