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Lenovo\Downloads\img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Lenovo\Downloads\img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15369" cy="58404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Lenovo\Downloads\img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15369" cy="57689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Lenovo\Downloads\img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15370" cy="57404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Lenovo\Downloads\img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Lenovo\Downloads\img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Lenovo\Downloads\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Lenovo\Downloads\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Lenovo\Downloads\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Lenovo\Downloads\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Lenovo\Downloads\img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Lenovo\Downloads\img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Lenovo\Downloads\img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Lenovo\Downloads\img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Lenovo\Downloads\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PresentationFormat>Экран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Lenovo</cp:lastModifiedBy>
  <cp:revision>3</cp:revision>
  <dcterms:created xsi:type="dcterms:W3CDTF">2022-11-14T14:04:32Z</dcterms:created>
  <dcterms:modified xsi:type="dcterms:W3CDTF">2022-11-14T14:18:01Z</dcterms:modified>
</cp:coreProperties>
</file>