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9" r:id="rId4"/>
    <p:sldId id="256" r:id="rId5"/>
    <p:sldId id="257" r:id="rId6"/>
    <p:sldId id="258" r:id="rId7"/>
    <p:sldId id="260" r:id="rId8"/>
    <p:sldId id="261" r:id="rId9"/>
    <p:sldId id="264" r:id="rId10"/>
    <p:sldId id="265" r:id="rId11"/>
    <p:sldId id="273" r:id="rId12"/>
    <p:sldId id="274" r:id="rId13"/>
    <p:sldId id="266" r:id="rId14"/>
    <p:sldId id="267" r:id="rId15"/>
    <p:sldId id="271" r:id="rId16"/>
    <p:sldId id="272" r:id="rId17"/>
    <p:sldId id="268" r:id="rId18"/>
    <p:sldId id="269" r:id="rId19"/>
    <p:sldId id="270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2" r:id="rId47"/>
    <p:sldId id="303" r:id="rId48"/>
    <p:sldId id="304" r:id="rId49"/>
    <p:sldId id="305" r:id="rId50"/>
    <p:sldId id="306" r:id="rId51"/>
    <p:sldId id="307" r:id="rId52"/>
    <p:sldId id="312" r:id="rId53"/>
    <p:sldId id="308" r:id="rId54"/>
    <p:sldId id="309" r:id="rId55"/>
    <p:sldId id="310" r:id="rId56"/>
    <p:sldId id="311" r:id="rId57"/>
    <p:sldId id="314" r:id="rId58"/>
    <p:sldId id="313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46" y="-2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file:///C:\Users\Admin\Downloads\WhatsApp%20Video%202022-08-22%20at%2007.46.01.mp4" TargetMode="External"/><Relationship Id="rId2" Type="http://schemas.openxmlformats.org/officeDocument/2006/relationships/video" Target="file:///C:\Users\Admin\Downloads\WhatsApp%20Video%202022-08-22%20at%2007.47.01.mp4" TargetMode="External"/><Relationship Id="rId1" Type="http://schemas.openxmlformats.org/officeDocument/2006/relationships/video" Target="file:///C:\Users\Admin\Downloads\WhatsApp%20Video%202022-08-19%20at%2005.59.40.mp4" TargetMode="Externa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Admin\Downloads\WhatsApp%20Video%202022-08-29%20at%2012.02.59.mp4" TargetMode="Externa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Admin\Downloads\WhatsApp%20Video%202022-09-01%20at%2015.35.38.mp4" TargetMode="Externa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222566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22.08.2022 г </a:t>
            </a:r>
            <a:br>
              <a:rPr lang="ru-RU" sz="3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1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учащиеся 8 «Б» класса посетили экскурсию 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k-KZ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реализации программы «Рухани жаңғыру» </a:t>
            </a:r>
            <a:br>
              <a:rPr lang="kk-KZ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проекта «Бір күн ауылда», «Бір күн қалада» )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C:\Users\Admin\Downloads\WhatsApp Image 2022-08-25 at 16.01.20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500570"/>
            <a:ext cx="2730491" cy="2047868"/>
          </a:xfrm>
          <a:prstGeom prst="rect">
            <a:avLst/>
          </a:prstGeom>
          <a:noFill/>
        </p:spPr>
      </p:pic>
      <p:pic>
        <p:nvPicPr>
          <p:cNvPr id="3075" name="Picture 3" descr="C:\Users\Admin\Downloads\WhatsApp Image 2022-08-25 at 16.01.2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1272" y="2571744"/>
            <a:ext cx="2411033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25.08.2022 г.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Проведена экскурсия для учащихся 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Макинских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школ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 экскурсию посетили учащиеся 6 – 8 классов ОШ №2, Лицей, </a:t>
            </a:r>
            <a:r>
              <a:rPr lang="ru-RU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Болун-Шолак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b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 реализации программы «Рухани жаңғыру» </a:t>
            </a:r>
            <a:b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проекта «Бір күн ауылда», «Бір күн қалада» )</a:t>
            </a:r>
            <a:endParaRPr lang="ru-RU" sz="2400" dirty="0"/>
          </a:p>
        </p:txBody>
      </p:sp>
      <p:pic>
        <p:nvPicPr>
          <p:cNvPr id="1028" name="Picture 4" descr="C:\Users\Admin\Downloads\WhatsApp Image 2022-08-25 at 15.41.5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3206744" cy="3206744"/>
          </a:xfrm>
          <a:prstGeom prst="rect">
            <a:avLst/>
          </a:prstGeom>
          <a:noFill/>
        </p:spPr>
      </p:pic>
      <p:pic>
        <p:nvPicPr>
          <p:cNvPr id="1030" name="Picture 6" descr="C:\Users\Admin\Downloads\WhatsApp Image 2022-08-25 at 15.42.0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3116"/>
            <a:ext cx="3563934" cy="3563934"/>
          </a:xfrm>
          <a:prstGeom prst="rect">
            <a:avLst/>
          </a:prstGeom>
          <a:noFill/>
        </p:spPr>
      </p:pic>
      <p:pic>
        <p:nvPicPr>
          <p:cNvPr id="1031" name="Picture 7" descr="C:\Users\Admin\Downloads\WhatsApp Image 2022-08-25 at 15.36.4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9546" y="4071942"/>
            <a:ext cx="2786058" cy="2786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86847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ctr"/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26.08.22 прошла в 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онлайн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формате</a:t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познавательная игра «Путешествие в царстве Закона»</a:t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«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Заңпатшалығынасаяхат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аттытанымдылықойын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Классные руководители 1 – 4 класс (1 “Б”,2”Б”, 3”Б”, 4 “Б”)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Users\Admin\Downloads\WhatsApp Image 2022-08-26 at 14.47.1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72330" y="3286124"/>
            <a:ext cx="1785950" cy="3316767"/>
          </a:xfrm>
          <a:prstGeom prst="rect">
            <a:avLst/>
          </a:prstGeom>
          <a:noFill/>
        </p:spPr>
      </p:pic>
      <p:pic>
        <p:nvPicPr>
          <p:cNvPr id="1027" name="Picture 3" descr="C:\Users\Admin\Downloads\WhatsApp Image 2022-08-26 at 18.39.3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357157" y="2714620"/>
            <a:ext cx="2199333" cy="1571636"/>
          </a:xfrm>
          <a:prstGeom prst="rect">
            <a:avLst/>
          </a:prstGeom>
          <a:noFill/>
        </p:spPr>
      </p:pic>
      <p:pic>
        <p:nvPicPr>
          <p:cNvPr id="1028" name="Picture 4" descr="C:\Users\Admin\Downloads\WhatsApp Image 2022-08-26 at 15.31.0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000628" y="2857496"/>
            <a:ext cx="2000265" cy="3033576"/>
          </a:xfrm>
          <a:prstGeom prst="rect">
            <a:avLst/>
          </a:prstGeom>
          <a:noFill/>
        </p:spPr>
      </p:pic>
      <p:pic>
        <p:nvPicPr>
          <p:cNvPr id="1029" name="Picture 5" descr="C:\Users\Admin\Downloads\WhatsApp Image 2022-08-26 at 15.15.4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06028" y="2428868"/>
            <a:ext cx="2323162" cy="4092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72560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27.08.22 принимали участие в заочном конкурсе видеороликов «Моя школьная жизнь»</a:t>
            </a:r>
            <a:b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конкурсе принимали участие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учащаиеся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6 «Б» класса Наумова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Илона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Нурканова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Аида; учащаяся 7 «Б» класса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Жигирова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Леора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WhatsApp Video 2022-08-19 at 05.59.40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85720" y="2285992"/>
            <a:ext cx="4933976" cy="3700482"/>
          </a:xfrm>
          <a:prstGeom prst="rect">
            <a:avLst/>
          </a:prstGeom>
        </p:spPr>
      </p:pic>
      <p:pic>
        <p:nvPicPr>
          <p:cNvPr id="6" name="WhatsApp Video 2022-08-22 at 07.47.01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643571" y="2214553"/>
            <a:ext cx="3152780" cy="2364585"/>
          </a:xfrm>
          <a:prstGeom prst="rect">
            <a:avLst/>
          </a:prstGeom>
        </p:spPr>
      </p:pic>
      <p:pic>
        <p:nvPicPr>
          <p:cNvPr id="7" name="WhatsApp Video 2022-08-22 at 07.46.01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5"/>
          <a:stretch>
            <a:fillRect/>
          </a:stretch>
        </p:blipFill>
        <p:spPr>
          <a:xfrm>
            <a:off x="5857884" y="4589867"/>
            <a:ext cx="2867028" cy="2150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43985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29.08.22 приняли участие в районном конкурсе-выставке «</a:t>
            </a:r>
            <a:r>
              <a:rPr lang="kk-KZ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Алтын қазына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», </a:t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ученик 9 «Б» класса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Савийкий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Роман, учащиеся 6 «Б» класса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Эрбес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Александ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Наумова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Илона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Учащаяся 7 «Б»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классаЗемленая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Дарья</a:t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Руководитель Дунин А.В.,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Мейтина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Н.Н. ( 1 место Савицкий Р., 3 место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Эрбес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А., Наумова </a:t>
            </a:r>
            <a:r>
              <a:rPr lang="ru-RU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Илона</a:t>
            </a:r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C:\Users\Admin\Downloads\WhatsApp Image 2022-08-18 at 15.45.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214546" y="4857760"/>
            <a:ext cx="1940085" cy="1677871"/>
          </a:xfrm>
          <a:prstGeom prst="rect">
            <a:avLst/>
          </a:prstGeom>
          <a:noFill/>
        </p:spPr>
      </p:pic>
      <p:pic>
        <p:nvPicPr>
          <p:cNvPr id="1027" name="Picture 3" descr="C:\Users\Admin\Downloads\WhatsApp Image 2022-08-18 at 15.50.3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14281" y="3877869"/>
            <a:ext cx="2059529" cy="2551527"/>
          </a:xfrm>
          <a:prstGeom prst="rect">
            <a:avLst/>
          </a:prstGeom>
          <a:noFill/>
        </p:spPr>
      </p:pic>
      <p:pic>
        <p:nvPicPr>
          <p:cNvPr id="1028" name="Picture 4" descr="C:\Users\Admin\Downloads\WhatsApp Image 2022-08-18 at 15.49.4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571604" y="2071678"/>
            <a:ext cx="2371856" cy="1643074"/>
          </a:xfrm>
          <a:prstGeom prst="rect">
            <a:avLst/>
          </a:prstGeom>
          <a:noFill/>
        </p:spPr>
      </p:pic>
      <p:pic>
        <p:nvPicPr>
          <p:cNvPr id="1029" name="Picture 5" descr="C:\Users\Admin\Downloads\WhatsApp Image 2022-08-18 at 15.48.39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42844" y="1785926"/>
            <a:ext cx="1428760" cy="1841895"/>
          </a:xfrm>
          <a:prstGeom prst="rect">
            <a:avLst/>
          </a:prstGeom>
          <a:noFill/>
        </p:spPr>
      </p:pic>
      <p:pic>
        <p:nvPicPr>
          <p:cNvPr id="1030" name="Picture 6" descr="C:\Users\Admin\Downloads\WhatsApp Image 2022-08-18 at 15.47.56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285984" y="3643314"/>
            <a:ext cx="1714512" cy="1071570"/>
          </a:xfrm>
          <a:prstGeom prst="rect">
            <a:avLst/>
          </a:prstGeom>
          <a:noFill/>
        </p:spPr>
      </p:pic>
      <p:pic>
        <p:nvPicPr>
          <p:cNvPr id="1031" name="Picture 7" descr="C:\Users\Admin\Downloads\WhatsApp Image 2022-08-18 at 15.47.12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786182" y="2857496"/>
            <a:ext cx="2571768" cy="1824347"/>
          </a:xfrm>
          <a:prstGeom prst="rect">
            <a:avLst/>
          </a:prstGeom>
          <a:noFill/>
        </p:spPr>
      </p:pic>
      <p:pic>
        <p:nvPicPr>
          <p:cNvPr id="1032" name="Picture 8" descr="C:\Users\Admin\Downloads\WhatsApp Image 2022-08-18 at 15.47.07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4214810" y="4929198"/>
            <a:ext cx="2500330" cy="1726790"/>
          </a:xfrm>
          <a:prstGeom prst="rect">
            <a:avLst/>
          </a:prstGeom>
          <a:noFill/>
        </p:spPr>
      </p:pic>
      <p:pic>
        <p:nvPicPr>
          <p:cNvPr id="2050" name="Picture 2" descr="C:\Users\Admin\Downloads\WhatsApp Image 2022-08-25 at 07.52.08 (2)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58082" y="1714488"/>
            <a:ext cx="1643074" cy="2190765"/>
          </a:xfrm>
          <a:prstGeom prst="rect">
            <a:avLst/>
          </a:prstGeom>
          <a:noFill/>
        </p:spPr>
      </p:pic>
      <p:pic>
        <p:nvPicPr>
          <p:cNvPr id="2051" name="Picture 3" descr="C:\Users\Admin\Downloads\WhatsApp Image 2022-08-25 at 07.50.53 (2).jpe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57818" y="1714488"/>
            <a:ext cx="1976434" cy="2635245"/>
          </a:xfrm>
          <a:prstGeom prst="rect">
            <a:avLst/>
          </a:prstGeom>
          <a:noFill/>
        </p:spPr>
      </p:pic>
      <p:pic>
        <p:nvPicPr>
          <p:cNvPr id="2052" name="Picture 4" descr="C:\Users\Admin\Downloads\WhatsApp Image 2022-08-25 at 07.50.04 (2).jpeg"/>
          <p:cNvPicPr>
            <a:picLocks noChangeAspect="1" noChangeArrowheads="1"/>
          </p:cNvPicPr>
          <p:nvPr/>
        </p:nvPicPr>
        <p:blipFill>
          <a:blip r:embed="rId11"/>
          <a:srcRect t="11057" r="16827" b="5649"/>
          <a:stretch>
            <a:fillRect/>
          </a:stretch>
        </p:blipFill>
        <p:spPr bwMode="auto">
          <a:xfrm>
            <a:off x="7000892" y="4000504"/>
            <a:ext cx="2014789" cy="2690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2000264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kk-KZ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29.08</a:t>
            </a:r>
            <a:br>
              <a:rPr lang="kk-KZ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Видео-час «Гарант законности и суверенности»</a:t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«Заңныңтұрақтылығыегемендіккепілі» атты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видео-сағат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Классные руководители 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5-11 </a:t>
            </a:r>
            <a:r>
              <a:rPr lang="kk-KZ" sz="27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класс ( 5 “Б”6 </a:t>
            </a: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“Б</a:t>
            </a:r>
            <a:r>
              <a:rPr lang="kk-KZ" sz="27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”, 9 “Б”, 8 “Б”, 7 “Б”)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WhatsApp Video 2022-08-29 at 12.02.59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8595" y="3357562"/>
            <a:ext cx="4214843" cy="3161132"/>
          </a:xfrm>
          <a:prstGeom prst="rect">
            <a:avLst/>
          </a:prstGeom>
        </p:spPr>
      </p:pic>
      <p:pic>
        <p:nvPicPr>
          <p:cNvPr id="1026" name="Picture 2" descr="C:\Users\Admin\Downloads\WhatsApp Image 2022-08-29 at 12.10.3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2714620"/>
            <a:ext cx="1785938" cy="3869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4004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ctr"/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29.08.2022</a:t>
            </a:r>
            <a:b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Книжная выставка «Конституция  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Казақстана 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сквозь призму времени»  </a:t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ҚазақстанКонституциясы 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уақытпризмасыарқылы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  <a:r>
              <a:rPr lang="ru-RU" sz="27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аттыкітапкөрмесі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Библиотекарь школы </a:t>
            </a:r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Круповская Е.А.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k-KZ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29.08</a:t>
            </a:r>
            <a:br>
              <a:rPr lang="kk-KZ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Информационная страничка «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Конституция-правовой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фундамент страны»</a:t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Конституция-еліміздіңқұқықтықіргетасы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  <a:r>
              <a:rPr lang="ru-RU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аттыақпараттықпарақша</a:t>
            </a: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Зам по ВР Дунина Н.В.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50" name="AutoShape 2" descr="C:\Users\Admin\Downloads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C:\Users\Admin\Downloads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000372"/>
            <a:ext cx="6242050" cy="349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201135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1 сентября прошла общешкольная линейка, классные часы с 1 по 11 классы«Стремление к знаниям, трудолюбие и патриотизм»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dmin\Downloads\WhatsApp Image 2022-09-01 at 10.02.4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196694"/>
            <a:ext cx="2949682" cy="2212262"/>
          </a:xfrm>
          <a:prstGeom prst="rect">
            <a:avLst/>
          </a:prstGeom>
          <a:noFill/>
        </p:spPr>
      </p:pic>
      <p:pic>
        <p:nvPicPr>
          <p:cNvPr id="1028" name="Picture 4" descr="C:\Users\Admin\Downloads\WhatsApp Image 2022-09-01 at 13.25.3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429132"/>
            <a:ext cx="2569298" cy="1926973"/>
          </a:xfrm>
          <a:prstGeom prst="rect">
            <a:avLst/>
          </a:prstGeom>
          <a:noFill/>
        </p:spPr>
      </p:pic>
      <p:pic>
        <p:nvPicPr>
          <p:cNvPr id="1029" name="Picture 5" descr="C:\Users\Admin\Downloads\WhatsApp Image 2022-09-01 at 10.21.2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2143116"/>
            <a:ext cx="2714644" cy="2035983"/>
          </a:xfrm>
          <a:prstGeom prst="rect">
            <a:avLst/>
          </a:prstGeom>
          <a:noFill/>
        </p:spPr>
      </p:pic>
      <p:pic>
        <p:nvPicPr>
          <p:cNvPr id="1030" name="Picture 6" descr="C:\Users\Admin\Downloads\WhatsApp Image 2022-09-01 at 09.49.53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929198"/>
            <a:ext cx="2286016" cy="1714512"/>
          </a:xfrm>
          <a:prstGeom prst="rect">
            <a:avLst/>
          </a:prstGeom>
          <a:noFill/>
        </p:spPr>
      </p:pic>
      <p:pic>
        <p:nvPicPr>
          <p:cNvPr id="1031" name="Picture 7" descr="C:\Users\Admin\Downloads\WhatsApp Image 2022-09-01 at 09.49.48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2116834"/>
            <a:ext cx="2286016" cy="2286016"/>
          </a:xfrm>
          <a:prstGeom prst="rect">
            <a:avLst/>
          </a:prstGeom>
          <a:noFill/>
        </p:spPr>
      </p:pic>
      <p:pic>
        <p:nvPicPr>
          <p:cNvPr id="9" name="WhatsApp Video 2022-09-01 at 15.35.3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834071" y="4500570"/>
            <a:ext cx="2819403" cy="2114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b="1" dirty="0" smtClean="0"/>
              <a:t>1 сентября участковый инспектор </a:t>
            </a:r>
            <a:r>
              <a:rPr lang="ru-RU" sz="1400" b="1" dirty="0" err="1" smtClean="0"/>
              <a:t>Кусаинов</a:t>
            </a:r>
            <a:r>
              <a:rPr lang="ru-RU" sz="1400" b="1" dirty="0" smtClean="0"/>
              <a:t> Р.К. провёл лекцию по профилактике правонарушений среди учащихся 9-11 </a:t>
            </a:r>
            <a:r>
              <a:rPr lang="ru-RU" sz="1400" b="1" dirty="0" err="1" smtClean="0"/>
              <a:t>классов.Одним</a:t>
            </a:r>
            <a:r>
              <a:rPr lang="ru-RU" sz="1400" b="1" dirty="0" smtClean="0"/>
              <a:t> из главных направлений деятельности школы является работа по профилактике и преодолению безнадзорности и правонарушений несовершеннолетних. Школа – это первичное звено в системе профилактики и от успешности проведенной работы по выявлению негативных тенденций, по оказанию социальной и педагогической поддержки учащимся зависит общая ситуация по безнадзорности и правонарушениям в целом. Поэтому систематизации этой работы в нашей школе уделяется особое внимание.</a:t>
            </a:r>
            <a:endParaRPr lang="ru-RU" sz="1400" b="1" dirty="0"/>
          </a:p>
        </p:txBody>
      </p:sp>
      <p:pic>
        <p:nvPicPr>
          <p:cNvPr id="2050" name="Picture 2" descr="C:\Users\Admin\Downloads\WhatsApp Image 2022-09-01 at 08.39.2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4921256" cy="3690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Admin\Downloads\WhatsApp Image 2022-09-01 at 08.39.2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285992"/>
            <a:ext cx="4206876" cy="2366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Admin\Downloads\WhatsApp Image 2022-09-01 at 08.39.2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500570"/>
            <a:ext cx="2920992" cy="2190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 5 по 7.09.22 Выставка творческих работ учащихся “Моя семья- моё </a:t>
            </a:r>
            <a:r>
              <a:rPr lang="ru-RU" sz="2400" dirty="0" smtClean="0"/>
              <a:t>богатство”</a:t>
            </a:r>
            <a:br>
              <a:rPr lang="ru-RU" sz="2400" dirty="0" smtClean="0"/>
            </a:br>
            <a:r>
              <a:rPr lang="ru-RU" sz="2400" dirty="0" err="1" smtClean="0"/>
              <a:t>Мейтина</a:t>
            </a:r>
            <a:r>
              <a:rPr lang="ru-RU" sz="2400" dirty="0" smtClean="0"/>
              <a:t> </a:t>
            </a:r>
            <a:r>
              <a:rPr lang="ru-RU" sz="2400"/>
              <a:t>Н.Н., </a:t>
            </a: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>Выставка </a:t>
            </a:r>
            <a:r>
              <a:rPr lang="ru-RU" sz="2400"/>
              <a:t>«Увлечение моей семьи»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Шмельцер</a:t>
            </a:r>
            <a:r>
              <a:rPr lang="ru-RU" sz="2400" dirty="0" smtClean="0"/>
              <a:t> Ю.А.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80" y="1772816"/>
            <a:ext cx="3648405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040" y="1616968"/>
            <a:ext cx="30480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33056"/>
            <a:ext cx="2711624" cy="2711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716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С 5 по 11.09.22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Выставка  </a:t>
            </a:r>
            <a:r>
              <a:rPr lang="ru-RU" sz="2800" dirty="0"/>
              <a:t>рисунков  «Здоровая семья- будущее страны</a:t>
            </a:r>
            <a:r>
              <a:rPr lang="ru-RU" sz="2800" dirty="0" smtClean="0"/>
              <a:t>» ( 1 «Б», 2 «Б», 3 «Б», 4 «Б», 5 «Б»)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"/>
          <a:stretch/>
        </p:blipFill>
        <p:spPr bwMode="auto">
          <a:xfrm>
            <a:off x="1187624" y="1484784"/>
            <a:ext cx="7104112" cy="52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85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сентября</a:t>
            </a:r>
            <a:br>
              <a:rPr lang="ru-RU" sz="1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Час добропорядочности» на тему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Толеген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Кажыбай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– поэт,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воспевающий правду»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целях формирования у молодого поколения духовно-нравственных ценностей через труды известных личностей Департаментом по противодействию коррупции по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области с 1 по 9 сентября проводится «Час добропорядочности», посвященный поэту, писателю, журналисту и общественному деятелю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Толегену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Кажыбаю.Трудовую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деятельность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Толеген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Кажыбай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начал в 1966 году в должности литературного сотрудника областной газеты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Көкшетау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правдасы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». Он прошел тернистый путь от простого работника до главного редактора. До последнего дня своей жизни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Толеген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Кажыбай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работал главным редактором региональной газеты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Бұқпа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!».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76" y="1690311"/>
            <a:ext cx="5147617" cy="5147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03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6 </a:t>
            </a:r>
            <a:r>
              <a:rPr lang="ru-RU" sz="2800" dirty="0" smtClean="0"/>
              <a:t>сентября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Книжная выставка «Дети - счастье семьи» с презентацией книг для семейного </a:t>
            </a:r>
            <a:r>
              <a:rPr lang="ru-RU" sz="2800" dirty="0" smtClean="0"/>
              <a:t>чтения( библиотекарь школы </a:t>
            </a:r>
            <a:r>
              <a:rPr lang="ru-RU" sz="2800" dirty="0" err="1" smtClean="0"/>
              <a:t>Круповская</a:t>
            </a:r>
            <a:r>
              <a:rPr lang="ru-RU" sz="2800" dirty="0" smtClean="0"/>
              <a:t> Е.А.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480048" cy="4640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530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7.09.22</a:t>
            </a:r>
            <a:br>
              <a:rPr lang="ru-RU" sz="2400" dirty="0" smtClean="0"/>
            </a:br>
            <a:r>
              <a:rPr lang="ru-RU" sz="2400" dirty="0" smtClean="0"/>
              <a:t>Консультирование </a:t>
            </a:r>
            <a:r>
              <a:rPr lang="ru-RU" sz="2400" dirty="0"/>
              <a:t>педагогами-психологами родительской общественности «Что может быть семьи дороже</a:t>
            </a:r>
            <a:r>
              <a:rPr lang="ru-RU" sz="2400" dirty="0" smtClean="0"/>
              <a:t>?» </a:t>
            </a:r>
            <a:br>
              <a:rPr lang="ru-RU" sz="2400" dirty="0" smtClean="0"/>
            </a:br>
            <a:r>
              <a:rPr lang="ru-RU" sz="2400" dirty="0" smtClean="0"/>
              <a:t>Психолог школы Бабенко Л.Т.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72816"/>
            <a:ext cx="496855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70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08.09.22</a:t>
            </a:r>
            <a:br>
              <a:rPr lang="ru-RU" sz="2400" dirty="0"/>
            </a:br>
            <a:r>
              <a:rPr lang="ru-RU" sz="2400" dirty="0"/>
              <a:t>Спортивный праздник «Здоровая семья - будущее Казахстана</a:t>
            </a:r>
            <a:r>
              <a:rPr lang="ru-RU" sz="2400" dirty="0" smtClean="0"/>
              <a:t>!»</a:t>
            </a:r>
            <a:br>
              <a:rPr lang="ru-RU" sz="2400" dirty="0" smtClean="0"/>
            </a:br>
            <a:r>
              <a:rPr lang="ru-RU" sz="2400" dirty="0" smtClean="0"/>
              <a:t>Учителя ФК Тыщенко Н.А., </a:t>
            </a:r>
            <a:r>
              <a:rPr lang="ru-RU" sz="2400" dirty="0" err="1" smtClean="0"/>
              <a:t>Толыбаев</a:t>
            </a:r>
            <a:r>
              <a:rPr lang="ru-RU" sz="2400" dirty="0" smtClean="0"/>
              <a:t> И.Ж., Бендер М.Ю.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94148"/>
            <a:ext cx="2736304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65104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73188"/>
            <a:ext cx="3287688" cy="3287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248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С 5по 11 сентября </a:t>
            </a:r>
            <a:r>
              <a:rPr lang="ru-RU" sz="2000" dirty="0" err="1" smtClean="0"/>
              <a:t>Челлендж</a:t>
            </a:r>
            <a:r>
              <a:rPr lang="ru-RU" sz="2000" dirty="0" smtClean="0"/>
              <a:t> </a:t>
            </a:r>
            <a:r>
              <a:rPr lang="ru-RU" sz="2000" dirty="0"/>
              <a:t>«В объективе семья», </a:t>
            </a:r>
            <a:r>
              <a:rPr lang="ru-RU" sz="2000" dirty="0" err="1"/>
              <a:t>Челлендж</a:t>
            </a:r>
            <a:r>
              <a:rPr lang="ru-RU" sz="2000" dirty="0"/>
              <a:t> «</a:t>
            </a:r>
            <a:r>
              <a:rPr lang="ru-RU" sz="2000" dirty="0" err="1"/>
              <a:t>Лето.Семья.Каникулы</a:t>
            </a:r>
            <a:r>
              <a:rPr lang="ru-RU" sz="2000" dirty="0"/>
              <a:t>» </a:t>
            </a:r>
            <a:r>
              <a:rPr lang="ru-RU" sz="2000" dirty="0" smtClean="0"/>
              <a:t>( 8 «Б», 9 «Б», 10»Б»)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9400"/>
            <a:ext cx="3682750" cy="465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2776"/>
            <a:ext cx="353493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561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9 сентября</a:t>
            </a:r>
            <a:br>
              <a:rPr lang="ru-RU" sz="2000" dirty="0" smtClean="0"/>
            </a:br>
            <a:r>
              <a:rPr lang="ru-RU" sz="2000" dirty="0" smtClean="0"/>
              <a:t>прошел единый </a:t>
            </a:r>
            <a:r>
              <a:rPr lang="ru-RU" sz="2000" dirty="0"/>
              <a:t>классный час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“</a:t>
            </a:r>
            <a:r>
              <a:rPr lang="ru-RU" sz="2000" dirty="0"/>
              <a:t>Семь Я</a:t>
            </a:r>
            <a:r>
              <a:rPr lang="ru-RU" sz="2000" dirty="0" smtClean="0"/>
              <a:t>” ( 1 «Б»,2  «Б»,3 «Б»,4 «Б», 5 «Б», 6 «Б»,7 «Б» 8 «Б»,9 «Б»)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56516"/>
            <a:ext cx="259228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3023659" cy="226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77176"/>
            <a:ext cx="2219908" cy="221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45"/>
          <a:stretch/>
        </p:blipFill>
        <p:spPr bwMode="auto">
          <a:xfrm>
            <a:off x="323528" y="1772816"/>
            <a:ext cx="3168352" cy="1757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92520"/>
            <a:ext cx="252028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44" y="1760730"/>
            <a:ext cx="2003884" cy="200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869" y="4097312"/>
            <a:ext cx="1556344" cy="116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869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12.09.22 оформлена информационная страничка</a:t>
            </a:r>
            <a:br>
              <a:rPr lang="ru-RU" sz="2400" dirty="0" smtClean="0"/>
            </a:br>
            <a:r>
              <a:rPr lang="ru-RU" sz="2400" dirty="0" smtClean="0"/>
              <a:t> «Роль семьи и семейного воспитания в профилактике правонарушения.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4824"/>
            <a:ext cx="4237112" cy="423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680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13.09.22 в 8 «Б» классе прошла лекция «Правонарушение и подросток в современном обществе»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0" b="36135"/>
          <a:stretch/>
        </p:blipFill>
        <p:spPr bwMode="auto">
          <a:xfrm>
            <a:off x="1115615" y="1539137"/>
            <a:ext cx="6642809" cy="49862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7031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13.09.22 в 7 «Б» классе прошла беседа</a:t>
            </a:r>
            <a:br>
              <a:rPr lang="ru-RU" sz="2000" dirty="0" smtClean="0"/>
            </a:br>
            <a:r>
              <a:rPr lang="ru-RU" sz="2000" dirty="0" smtClean="0"/>
              <a:t> «Профилактика преступлений и правонарушений среди несовершеннолетних, воспитание правового сознания учащихся»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9" b="27630"/>
          <a:stretch/>
        </p:blipFill>
        <p:spPr bwMode="auto">
          <a:xfrm>
            <a:off x="2000250" y="1412776"/>
            <a:ext cx="5143500" cy="519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085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14.09.22 в 9 «Б» классе прошла беседа «Правонарушение, преступление и подросток»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744072" cy="5058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105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 14.09.22 начался Челленджер посвящённый Дню матери (1 «Б»,3 -4  «А», 4 «Б», 7 «Б»,8 «Б», 9 «Б»,10 «Б»)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33" b="28162"/>
          <a:stretch/>
        </p:blipFill>
        <p:spPr bwMode="auto">
          <a:xfrm>
            <a:off x="251520" y="3645024"/>
            <a:ext cx="2990702" cy="300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772816"/>
            <a:ext cx="2028570" cy="268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16796"/>
            <a:ext cx="2736304" cy="364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25747"/>
            <a:ext cx="3359696" cy="188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9283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19.09.22 В рамках реализации программы «Родина» </a:t>
            </a:r>
            <a:r>
              <a:rPr lang="ru-RU" sz="2000" dirty="0" err="1" smtClean="0"/>
              <a:t>Калиулина</a:t>
            </a:r>
            <a:r>
              <a:rPr lang="ru-RU" sz="2000" dirty="0" smtClean="0"/>
              <a:t> </a:t>
            </a:r>
            <a:r>
              <a:rPr lang="ru-RU" sz="2000" dirty="0" err="1" smtClean="0"/>
              <a:t>Дильназ</a:t>
            </a:r>
            <a:r>
              <a:rPr lang="ru-RU" sz="2000" dirty="0" smtClean="0"/>
              <a:t> ученица 9 «А</a:t>
            </a:r>
            <a:r>
              <a:rPr lang="ru-RU" sz="2000" smtClean="0"/>
              <a:t>» класса, </a:t>
            </a:r>
            <a:r>
              <a:rPr lang="ru-RU" sz="2000" dirty="0" smtClean="0"/>
              <a:t>юные историки заняли 3 место в номинации «Моя малая родина» на областном этапе республиканского </a:t>
            </a:r>
            <a:r>
              <a:rPr lang="ru-RU" sz="2000" smtClean="0"/>
              <a:t>интеллектуального конкурса.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2" b="29579"/>
          <a:stretch/>
        </p:blipFill>
        <p:spPr bwMode="auto">
          <a:xfrm>
            <a:off x="2000250" y="1556792"/>
            <a:ext cx="5143500" cy="514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03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20 сентября  началась предвыборная компания «Выборы президента школьного парламенты» </a:t>
            </a:r>
            <a:br>
              <a:rPr lang="ru-RU" sz="2400" dirty="0" smtClean="0"/>
            </a:br>
            <a:r>
              <a:rPr lang="ru-RU" sz="2400" dirty="0" smtClean="0"/>
              <a:t>Координатор ДД </a:t>
            </a:r>
            <a:r>
              <a:rPr lang="ru-RU" sz="2400" dirty="0" err="1" smtClean="0"/>
              <a:t>Шмельцер</a:t>
            </a:r>
            <a:r>
              <a:rPr lang="ru-RU" sz="2400" dirty="0" smtClean="0"/>
              <a:t> Ю.А.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3" b="50753"/>
          <a:stretch/>
        </p:blipFill>
        <p:spPr bwMode="auto">
          <a:xfrm>
            <a:off x="395536" y="1700808"/>
            <a:ext cx="51435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8357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20 сентября прошла само презентация кандидатов на пост президента школьного парламента ( Ученицы </a:t>
            </a:r>
            <a:r>
              <a:rPr lang="ru-RU" sz="2000" dirty="0" err="1" smtClean="0"/>
              <a:t>Ковбаса</a:t>
            </a:r>
            <a:r>
              <a:rPr lang="ru-RU" sz="2000" dirty="0" smtClean="0"/>
              <a:t> Т. 10 «Б» и Важенина М. 8 «Б» классы)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3" b="26375"/>
          <a:stretch/>
        </p:blipFill>
        <p:spPr bwMode="auto">
          <a:xfrm>
            <a:off x="179512" y="3840480"/>
            <a:ext cx="5143500" cy="247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2" b="39147"/>
          <a:stretch/>
        </p:blipFill>
        <p:spPr bwMode="auto">
          <a:xfrm>
            <a:off x="3707904" y="1268760"/>
            <a:ext cx="5143500" cy="244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658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20 сентября прошла литературная викторина посвященная юбилею Ахмета </a:t>
            </a:r>
            <a:r>
              <a:rPr lang="ru-RU" sz="2000" dirty="0" err="1" smtClean="0"/>
              <a:t>Байтурсынова</a:t>
            </a:r>
            <a:r>
              <a:rPr lang="ru-RU" sz="2000" dirty="0" smtClean="0"/>
              <a:t>( участники 3 «Б» класс)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4" b="39502"/>
          <a:stretch/>
        </p:blipFill>
        <p:spPr bwMode="auto">
          <a:xfrm>
            <a:off x="2267744" y="1268760"/>
            <a:ext cx="5143500" cy="517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949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20 сентября в фойе школы был оформлен стенд «Мама важнее всех на свете , помните об этом, дети!»</a:t>
            </a:r>
            <a:br>
              <a:rPr lang="ru-RU" sz="2400" dirty="0" smtClean="0"/>
            </a:br>
            <a:r>
              <a:rPr lang="ru-RU" sz="2400" dirty="0" smtClean="0"/>
              <a:t>Координатор ДД </a:t>
            </a:r>
            <a:r>
              <a:rPr lang="ru-RU" sz="2400" dirty="0" err="1" smtClean="0"/>
              <a:t>Шмельцер</a:t>
            </a:r>
            <a:r>
              <a:rPr lang="ru-RU" sz="2400" dirty="0" smtClean="0"/>
              <a:t> Ю.А.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8" b="36135"/>
          <a:stretch/>
        </p:blipFill>
        <p:spPr bwMode="auto">
          <a:xfrm>
            <a:off x="2000250" y="1556792"/>
            <a:ext cx="5143500" cy="515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189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21 сентября 2022г. Оформлена предвыборная программа кандидатов представлена на информационном стенде. Координатор ДД </a:t>
            </a:r>
            <a:r>
              <a:rPr lang="ru-RU" sz="2400" dirty="0" err="1" smtClean="0"/>
              <a:t>Шмельцер</a:t>
            </a:r>
            <a:r>
              <a:rPr lang="ru-RU" sz="2400" dirty="0" smtClean="0"/>
              <a:t> Ю.А.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0" r="7334" b="52968"/>
          <a:stretch/>
        </p:blipFill>
        <p:spPr bwMode="auto">
          <a:xfrm>
            <a:off x="971600" y="1412776"/>
            <a:ext cx="700926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92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21 сентября ученица 10 «Б» класса Сорокина Анастасия приняла участие в районном конкурсе «Песня  - родной дом» посвященная дню </a:t>
            </a:r>
            <a:r>
              <a:rPr lang="ru-RU" sz="2000" dirty="0"/>
              <a:t>г</a:t>
            </a:r>
            <a:r>
              <a:rPr lang="ru-RU" sz="2000" dirty="0" smtClean="0"/>
              <a:t>осударственного языка.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Самоуправление 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6" b="39324"/>
          <a:stretch/>
        </p:blipFill>
        <p:spPr bwMode="auto">
          <a:xfrm>
            <a:off x="179512" y="1628800"/>
            <a:ext cx="51435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0" b="23201"/>
          <a:stretch/>
        </p:blipFill>
        <p:spPr bwMode="auto">
          <a:xfrm>
            <a:off x="5737830" y="2420888"/>
            <a:ext cx="2829587" cy="28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867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21 сентября прошло спортивное мероприятие «Золотая осень». Учителя ФК</a:t>
            </a:r>
            <a:endParaRPr lang="ru-RU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3" b="58107"/>
          <a:stretch/>
        </p:blipFill>
        <p:spPr bwMode="auto">
          <a:xfrm>
            <a:off x="971600" y="1310147"/>
            <a:ext cx="6906470" cy="51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161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22 сентября для ознакомления с целями, задачами , структурой и деятельностью школьного Парламента, в фойе школы оформлен стенд. Координатор ДД </a:t>
            </a:r>
            <a:r>
              <a:rPr lang="ru-RU" sz="2000" dirty="0" err="1" smtClean="0"/>
              <a:t>Шмельцер</a:t>
            </a:r>
            <a:r>
              <a:rPr lang="ru-RU" sz="2000" dirty="0" smtClean="0"/>
              <a:t> Ю.А.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7" b="48449"/>
          <a:stretch/>
        </p:blipFill>
        <p:spPr bwMode="auto">
          <a:xfrm>
            <a:off x="1907704" y="1844824"/>
            <a:ext cx="5143500" cy="430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419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24 сентября в 4 – 5 классах проведен мастер класс по изготовлению открыток ко Дню пожилого человека. Координатор ДД </a:t>
            </a:r>
            <a:r>
              <a:rPr lang="ru-RU" sz="2400" dirty="0" err="1" smtClean="0"/>
              <a:t>Шмельцер</a:t>
            </a:r>
            <a:r>
              <a:rPr lang="ru-RU" sz="2400" dirty="0" smtClean="0"/>
              <a:t> Ю.А.</a:t>
            </a: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9" b="41539"/>
          <a:stretch/>
        </p:blipFill>
        <p:spPr bwMode="auto">
          <a:xfrm>
            <a:off x="1835696" y="1484784"/>
            <a:ext cx="4926512" cy="490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728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26 сентября учащиеся приняли участие в акции «Забота</a:t>
            </a:r>
            <a:r>
              <a:rPr lang="ru-RU" sz="2400" smtClean="0"/>
              <a:t>» </a:t>
            </a:r>
            <a:br>
              <a:rPr lang="ru-RU" sz="2400" smtClean="0"/>
            </a:br>
            <a:r>
              <a:rPr lang="ru-RU" sz="2400" smtClean="0"/>
              <a:t>7 </a:t>
            </a:r>
            <a:r>
              <a:rPr lang="ru-RU" sz="2400" dirty="0" smtClean="0"/>
              <a:t>«Б» классный руководитель Литвякова Н.В.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7" b="36933"/>
          <a:stretch/>
        </p:blipFill>
        <p:spPr bwMode="auto">
          <a:xfrm>
            <a:off x="1980426" y="1484784"/>
            <a:ext cx="51435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620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26. 09 сеть публикаций по ТБ</a:t>
            </a:r>
            <a:br>
              <a:rPr lang="ru-RU" sz="2800" dirty="0" smtClean="0"/>
            </a:br>
            <a:r>
              <a:rPr lang="ru-RU" sz="2800" dirty="0" smtClean="0"/>
              <a:t>(ПДД, безопасность наших детей, осторожно электричество, что такое </a:t>
            </a:r>
            <a:r>
              <a:rPr lang="ru-RU" sz="2800" dirty="0" err="1" smtClean="0"/>
              <a:t>буллинг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4" b="39590"/>
          <a:stretch/>
        </p:blipFill>
        <p:spPr bwMode="auto">
          <a:xfrm>
            <a:off x="611560" y="2297775"/>
            <a:ext cx="4176464" cy="4133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6" b="42652"/>
          <a:stretch/>
        </p:blipFill>
        <p:spPr bwMode="auto">
          <a:xfrm>
            <a:off x="5359409" y="1556791"/>
            <a:ext cx="3626663" cy="3448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191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28 сентября в фойе школы организованна выставка рисунков на тему « О, возраст осени ты дорог и прекрасен» ( 1 – 5 классы) Координатор ДД </a:t>
            </a:r>
            <a:r>
              <a:rPr lang="ru-RU" sz="2400" dirty="0" err="1" smtClean="0"/>
              <a:t>Шмельцер</a:t>
            </a:r>
            <a:r>
              <a:rPr lang="ru-RU" sz="2400" dirty="0" smtClean="0"/>
              <a:t> Ю.А.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8" r="5717" b="50221"/>
          <a:stretch/>
        </p:blipFill>
        <p:spPr bwMode="auto">
          <a:xfrm>
            <a:off x="877294" y="1461135"/>
            <a:ext cx="6945906" cy="506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302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28 сентября прошла акция «Забота» в рамках месячника посвященного дню пожилого человека (тимуровская помощь </a:t>
            </a:r>
            <a:br>
              <a:rPr lang="ru-RU" sz="2000" dirty="0" smtClean="0"/>
            </a:br>
            <a:r>
              <a:rPr lang="ru-RU" sz="2000" dirty="0" err="1" smtClean="0"/>
              <a:t>Контузоровой</a:t>
            </a:r>
            <a:r>
              <a:rPr lang="ru-RU" sz="2000" dirty="0" smtClean="0"/>
              <a:t> В.Е.)учащиеся 11 «Б» класса, Классный руководитель Литвинова Н.А.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3" b="41362"/>
          <a:stretch/>
        </p:blipFill>
        <p:spPr bwMode="auto">
          <a:xfrm>
            <a:off x="2195736" y="1441894"/>
            <a:ext cx="4968552" cy="491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6690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28 сентября прошли выборы президента  школьного парламента. Координатор ДД </a:t>
            </a:r>
            <a:r>
              <a:rPr lang="ru-RU" sz="2800" dirty="0" err="1" smtClean="0"/>
              <a:t>Шмельцер</a:t>
            </a:r>
            <a:r>
              <a:rPr lang="ru-RU" sz="2800" dirty="0" smtClean="0"/>
              <a:t> Ю.А.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2" b="42160"/>
          <a:stretch/>
        </p:blipFill>
        <p:spPr bwMode="auto">
          <a:xfrm>
            <a:off x="2051720" y="1484784"/>
            <a:ext cx="5143500" cy="5069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3359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28 сентября проходила  подготовка ко «Дню дублера»</a:t>
            </a:r>
            <a:endParaRPr lang="ru-RU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2" b="37729"/>
          <a:stretch/>
        </p:blipFill>
        <p:spPr bwMode="auto">
          <a:xfrm>
            <a:off x="2009130" y="1628800"/>
            <a:ext cx="5143500" cy="5069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6019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30 сентября в честь профессионального праздника «Дня учителя» проведен турнир по настольному теннису среди педагогов</a:t>
            </a:r>
            <a:br>
              <a:rPr lang="ru-RU" sz="2000" dirty="0" smtClean="0"/>
            </a:br>
            <a:r>
              <a:rPr lang="ru-RU" sz="2000" dirty="0" smtClean="0"/>
              <a:t>Учитель ФК </a:t>
            </a:r>
            <a:r>
              <a:rPr lang="ru-RU" sz="2000" dirty="0" err="1" smtClean="0"/>
              <a:t>Толыбаев</a:t>
            </a:r>
            <a:r>
              <a:rPr lang="ru-RU" sz="2000" dirty="0" smtClean="0"/>
              <a:t> И.Ж.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7" b="39324"/>
          <a:stretch/>
        </p:blipFill>
        <p:spPr bwMode="auto">
          <a:xfrm>
            <a:off x="1763688" y="1681376"/>
            <a:ext cx="5143500" cy="514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4753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30 сентября видеопоздравление ко «Дню учителя»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3" b="51196"/>
          <a:stretch/>
        </p:blipFill>
        <p:spPr bwMode="auto">
          <a:xfrm>
            <a:off x="1165267" y="2348880"/>
            <a:ext cx="631694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172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30 сентября Движением школьников проведен «День дублера» посвященный «Дню учителя»</a:t>
            </a:r>
            <a:endParaRPr lang="ru-RU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5" b="44374"/>
          <a:stretch/>
        </p:blipFill>
        <p:spPr bwMode="auto">
          <a:xfrm>
            <a:off x="395536" y="3356992"/>
            <a:ext cx="5143500" cy="309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95" b="29136"/>
          <a:stretch/>
        </p:blipFill>
        <p:spPr bwMode="auto">
          <a:xfrm>
            <a:off x="5539036" y="1676152"/>
            <a:ext cx="3491880" cy="2800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635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30 сентября прошел праздничный концерт посвящённый «Дню учителя». </a:t>
            </a:r>
            <a:endParaRPr lang="ru-RU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23" b="23909"/>
          <a:stretch/>
        </p:blipFill>
        <p:spPr bwMode="auto">
          <a:xfrm>
            <a:off x="251520" y="3140968"/>
            <a:ext cx="5143500" cy="3413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1" b="21517"/>
          <a:stretch/>
        </p:blipFill>
        <p:spPr bwMode="auto">
          <a:xfrm>
            <a:off x="4860032" y="1268760"/>
            <a:ext cx="4118014" cy="3863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2460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октября прошел праздничный концерт ко Дню пожилого человека.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5" t="21960" r="24914" b="35426"/>
          <a:stretch/>
        </p:blipFill>
        <p:spPr bwMode="auto">
          <a:xfrm>
            <a:off x="323528" y="2132856"/>
            <a:ext cx="2448272" cy="41032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6" t="32857" r="38148" b="30377"/>
          <a:stretch/>
        </p:blipFill>
        <p:spPr bwMode="auto">
          <a:xfrm>
            <a:off x="7092280" y="1529080"/>
            <a:ext cx="1706880" cy="421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2" t="22403" b="38085"/>
          <a:stretch/>
        </p:blipFill>
        <p:spPr bwMode="auto">
          <a:xfrm>
            <a:off x="3203848" y="1772816"/>
            <a:ext cx="3648710" cy="4531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067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3 октября формирование правовой культуры, выставка – информация. соц. педагог Черткова Е.А</a:t>
            </a:r>
            <a:r>
              <a:rPr lang="ru-RU" sz="1800" dirty="0"/>
              <a:t>. С 3 октября стартовала неделя психолого социальной службы «Гармония в душе – гармония в жизни</a:t>
            </a:r>
            <a:r>
              <a:rPr lang="ru-RU" sz="1800" dirty="0" smtClean="0"/>
              <a:t>» Бабенко Л.Т, Черткова Е.А.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6" b="28250"/>
          <a:stretch/>
        </p:blipFill>
        <p:spPr bwMode="auto">
          <a:xfrm>
            <a:off x="323528" y="3864906"/>
            <a:ext cx="2160240" cy="253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6" b="54031"/>
          <a:stretch/>
        </p:blipFill>
        <p:spPr bwMode="auto">
          <a:xfrm>
            <a:off x="107504" y="1336060"/>
            <a:ext cx="1644365" cy="151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4" b="31705"/>
          <a:stretch/>
        </p:blipFill>
        <p:spPr bwMode="auto">
          <a:xfrm>
            <a:off x="1787896" y="1969522"/>
            <a:ext cx="1463923" cy="176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3" b="36477"/>
          <a:stretch/>
        </p:blipFill>
        <p:spPr bwMode="auto">
          <a:xfrm>
            <a:off x="7444323" y="1336060"/>
            <a:ext cx="1607490" cy="158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3" b="30820"/>
          <a:stretch/>
        </p:blipFill>
        <p:spPr bwMode="auto">
          <a:xfrm>
            <a:off x="3275856" y="1409740"/>
            <a:ext cx="1749835" cy="172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34363"/>
          <a:stretch/>
        </p:blipFill>
        <p:spPr bwMode="auto">
          <a:xfrm>
            <a:off x="6444208" y="4425344"/>
            <a:ext cx="2458147" cy="243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7" b="34009"/>
          <a:stretch/>
        </p:blipFill>
        <p:spPr bwMode="auto">
          <a:xfrm>
            <a:off x="3205916" y="3755176"/>
            <a:ext cx="2781761" cy="275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34" b="25327"/>
          <a:stretch/>
        </p:blipFill>
        <p:spPr bwMode="auto">
          <a:xfrm>
            <a:off x="5088597" y="1313756"/>
            <a:ext cx="2355726" cy="234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3" b="39591"/>
          <a:stretch/>
        </p:blipFill>
        <p:spPr bwMode="auto">
          <a:xfrm>
            <a:off x="7296596" y="2780928"/>
            <a:ext cx="1847404" cy="182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48396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5 октября 9 «Б» классе прошел классный час на тему « Честно государство – сильное государство» Классный руководитель Тыщенко Н.А. </a:t>
            </a:r>
            <a:r>
              <a:rPr lang="ru-RU" sz="2400" dirty="0" smtClean="0">
                <a:solidFill>
                  <a:srgbClr val="FF0000"/>
                </a:solidFill>
              </a:rPr>
              <a:t>( 10,11 классы)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62" b="38084"/>
          <a:stretch/>
        </p:blipFill>
        <p:spPr bwMode="auto">
          <a:xfrm>
            <a:off x="1269339" y="1854606"/>
            <a:ext cx="6182981" cy="4653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0930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6 октября прошла школьная лига по футболу среди учащихся 5 – 7 классов.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2" b="39236"/>
          <a:stretch/>
        </p:blipFill>
        <p:spPr bwMode="auto">
          <a:xfrm>
            <a:off x="2000250" y="1268760"/>
            <a:ext cx="5143500" cy="511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0773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dirty="0" smtClean="0"/>
              <a:t>10 октября прошли классные часы «Безопасность в сети Интернет» 3 «Б» класс Классный руководитель: Бабенко Л.Т.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5" b="43311"/>
          <a:stretch/>
        </p:blipFill>
        <p:spPr bwMode="auto">
          <a:xfrm>
            <a:off x="2267744" y="1196752"/>
            <a:ext cx="5143500" cy="517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5966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С 10 октября стартовала неделя эстетического цыкал. Руководитель МО </a:t>
            </a:r>
            <a:r>
              <a:rPr lang="ru-RU" sz="2400" dirty="0" err="1" smtClean="0"/>
              <a:t>Мейтина</a:t>
            </a:r>
            <a:r>
              <a:rPr lang="ru-RU" sz="2400" dirty="0" smtClean="0"/>
              <a:t> Н.Н.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75" b="37913"/>
          <a:stretch/>
        </p:blipFill>
        <p:spPr bwMode="auto">
          <a:xfrm>
            <a:off x="1514252" y="1289734"/>
            <a:ext cx="6226100" cy="526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9797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11 октября приняли участие в областном форуме экологических проектов по озеленению, ученица 10 Б класса </a:t>
            </a:r>
            <a:r>
              <a:rPr lang="ru-RU" sz="2800" dirty="0" err="1" smtClean="0"/>
              <a:t>Ковбаса</a:t>
            </a:r>
            <a:r>
              <a:rPr lang="ru-RU" sz="2800" dirty="0" smtClean="0"/>
              <a:t> Т. Руководитель Дунина Н.В </a:t>
            </a:r>
            <a:endParaRPr lang="ru-RU" sz="2800" dirty="0"/>
          </a:p>
        </p:txBody>
      </p:sp>
      <p:sp>
        <p:nvSpPr>
          <p:cNvPr id="3" name="AutoShape 2" descr="blob:https://web.whatsapp.com/19d3c7dc-6b15-4ac3-858b-603efd86a24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6370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12 октября оформлена выставка творческих работ учащихся.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8" b="32946"/>
          <a:stretch/>
        </p:blipFill>
        <p:spPr bwMode="auto">
          <a:xfrm>
            <a:off x="2123728" y="1484784"/>
            <a:ext cx="5143500" cy="500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6300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13 октября прошла акция «Забота» 9 «Б» класс </a:t>
            </a:r>
            <a:br>
              <a:rPr lang="ru-RU" sz="2000" dirty="0" smtClean="0"/>
            </a:br>
            <a:r>
              <a:rPr lang="ru-RU" sz="2000" dirty="0" smtClean="0"/>
              <a:t>Классный руководитель : Тыщенко Н.А.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24" y="2420888"/>
            <a:ext cx="4007768" cy="40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1268760"/>
            <a:ext cx="4248472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4479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17</a:t>
            </a:r>
            <a:r>
              <a:rPr lang="ru-RU" sz="2400" dirty="0" smtClean="0"/>
              <a:t>, 18</a:t>
            </a:r>
            <a:r>
              <a:rPr lang="en-US" sz="2400" dirty="0" smtClean="0"/>
              <a:t> </a:t>
            </a:r>
            <a:r>
              <a:rPr lang="ru-RU" sz="2400" dirty="0" smtClean="0"/>
              <a:t>октября в рамках реализации плана ко Дню Республики прошли классные часы «Моя Родина мой Казахстан» ( 9 «Б», 7 «Б», 3 «Б», 2 «Б», 10 «Б»)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280831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7" b="40742"/>
          <a:stretch/>
        </p:blipFill>
        <p:spPr bwMode="auto">
          <a:xfrm>
            <a:off x="3923928" y="1628800"/>
            <a:ext cx="5143500" cy="512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31366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18 октября прошла книжная  выставка «Мой Казахстан». Библиотекарь школы </a:t>
            </a:r>
            <a:r>
              <a:rPr lang="ru-RU" sz="2800" dirty="0" err="1" smtClean="0"/>
              <a:t>Круповская</a:t>
            </a:r>
            <a:r>
              <a:rPr lang="ru-RU" sz="2800" dirty="0" smtClean="0"/>
              <a:t> Е.А. 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6" b="30730"/>
          <a:stretch/>
        </p:blipFill>
        <p:spPr bwMode="auto">
          <a:xfrm>
            <a:off x="2555776" y="1662404"/>
            <a:ext cx="3939902" cy="490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00211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18 октября проведена интеллектуальная игра «Это Родина моя», (7 «Б» )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8" b="41717"/>
          <a:stretch/>
        </p:blipFill>
        <p:spPr bwMode="auto">
          <a:xfrm>
            <a:off x="1331640" y="1452175"/>
            <a:ext cx="6480720" cy="5043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66526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18 октября прошла викторина «Что мы знаем о своей стране» 2 «Б» класс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6" b="39324"/>
          <a:stretch/>
        </p:blipFill>
        <p:spPr bwMode="auto">
          <a:xfrm>
            <a:off x="2195736" y="1412776"/>
            <a:ext cx="51435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9652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19 октября видеопоздравления посвященное </a:t>
            </a:r>
            <a:r>
              <a:rPr lang="ru-RU" sz="2800" smtClean="0"/>
              <a:t>Дню Республики , </a:t>
            </a:r>
            <a:r>
              <a:rPr lang="ru-RU" sz="2800" dirty="0" smtClean="0"/>
              <a:t>учащиеся 7 «Б» класса Классный руководитель Литвякова Н. 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167055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28 октября учащиеся 8 «Б» класса приняли участие в районной онлайн викторине посвященной 150 </a:t>
            </a:r>
            <a:r>
              <a:rPr lang="ru-RU" sz="2000" dirty="0" err="1" smtClean="0"/>
              <a:t>летию</a:t>
            </a:r>
            <a:r>
              <a:rPr lang="ru-RU" sz="2000" dirty="0" smtClean="0"/>
              <a:t> Ахмета </a:t>
            </a:r>
            <a:r>
              <a:rPr lang="ru-RU" sz="2000" dirty="0" err="1" smtClean="0"/>
              <a:t>Байтурсынова</a:t>
            </a:r>
            <a:r>
              <a:rPr lang="ru-RU" sz="2000" dirty="0" smtClean="0"/>
              <a:t>, 120 </a:t>
            </a:r>
            <a:r>
              <a:rPr lang="ru-RU" sz="2000" dirty="0" err="1" smtClean="0"/>
              <a:t>летию</a:t>
            </a:r>
            <a:r>
              <a:rPr lang="ru-RU" sz="2000" dirty="0" smtClean="0"/>
              <a:t> </a:t>
            </a:r>
            <a:r>
              <a:rPr lang="ru-RU" sz="2000" dirty="0" err="1" smtClean="0"/>
              <a:t>Габидена</a:t>
            </a:r>
            <a:r>
              <a:rPr lang="ru-RU" sz="2000" dirty="0" smtClean="0"/>
              <a:t> Мустафина ( Важенина М., Кузнецова М., </a:t>
            </a:r>
            <a:r>
              <a:rPr lang="ru-RU" sz="2000" dirty="0" err="1" smtClean="0"/>
              <a:t>Оспанова</a:t>
            </a:r>
            <a:r>
              <a:rPr lang="ru-RU" sz="2000" dirty="0" smtClean="0"/>
              <a:t> А.) </a:t>
            </a:r>
            <a:r>
              <a:rPr lang="ru-RU" sz="2000" dirty="0" err="1" smtClean="0"/>
              <a:t>Круповская</a:t>
            </a:r>
            <a:r>
              <a:rPr lang="ru-RU" sz="2000" dirty="0" smtClean="0"/>
              <a:t> Е.А., </a:t>
            </a:r>
            <a:r>
              <a:rPr lang="ru-RU" sz="2000" dirty="0" err="1" smtClean="0"/>
              <a:t>Жакина</a:t>
            </a:r>
            <a:r>
              <a:rPr lang="ru-RU" sz="2000" dirty="0" smtClean="0"/>
              <a:t> Ж.Б.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840"/>
            <a:ext cx="5591944" cy="4193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6837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929</Words>
  <Application>Microsoft Office PowerPoint</Application>
  <PresentationFormat>Экран (4:3)</PresentationFormat>
  <Paragraphs>58</Paragraphs>
  <Slides>58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59" baseType="lpstr">
      <vt:lpstr>Тема Office</vt:lpstr>
      <vt:lpstr>22.08.2022 г  учащиеся 8 «Б» класса посетили экскурсию  (по реализации программы «Рухани жаңғыру»  проекта «Бір күн ауылда», «Бір күн қалада» )</vt:lpstr>
      <vt:lpstr> 25.08.2022 г.  Проведена экскурсия для учащихся Макинских школ  ( экскурсию посетили учащиеся 6 – 8 классов ОШ №2, Лицей, Болун-Шолак) (по реализации программы «Рухани жаңғыру»  проекта «Бір күн ауылда», «Бір күн қалада» )</vt:lpstr>
      <vt:lpstr> 26.08.22 прошла в онлайн формате познавательная игра «Путешествие в царстве Закона»  «Заңпатшалығынасаяхат» аттытанымдылықойын» Классные руководители 1 – 4 класс (1 “Б”,2”Б”, 3”Б”, 4 “Б”) </vt:lpstr>
      <vt:lpstr>27.08.22 принимали участие в заочном конкурсе видеороликов «Моя школьная жизнь» В конкурсе принимали участие учащаиеся 6 «Б» класса Наумова Илона, Нурканова Аида; учащаяся 7 «Б» класса Жигирова Леора.</vt:lpstr>
      <vt:lpstr>29.08.22 приняли участие в районном конкурсе-выставке «Алтын қазына»,  ученик 9 «Б» класса Савийкий Роман, учащиеся 6 «Б» класса Эрбес Александ, Наумова Илона, Учащаяся 7 «Б» классаЗемленая Дарья Руководитель Дунин А.В., Мейтина Н.Н. ( 1 место Савицкий Р., 3 место Эрбес А., Наумова Илона)</vt:lpstr>
      <vt:lpstr>   29.08 Видео-час «Гарант законности и суверенности» «Заңныңтұрақтылығыегемендіккепілі» атты видео-сағат  Классные руководители  5-11 класс ( 5 “Б”6 “Б”, 9 “Б”, 8 “Б”, 7 “Б”)   </vt:lpstr>
      <vt:lpstr>  29.08.2022 Книжная выставка «Конституция  Казақстана - сквозь призму времени»   «ҚазақстанКонституциясы - уақытпризмасыарқылы» аттыкітапкөрмесі Библиотекарь школы  Круповская Е.А. </vt:lpstr>
      <vt:lpstr>29.08 Информационная страничка «Конституция-правовой фундамент страны» «Конституция-еліміздіңқұқықтықіргетасы» аттыақпараттықпарақша  Зам по ВР Дунина Н.В. </vt:lpstr>
      <vt:lpstr>1 сентября прошла общешкольная линейка, классные часы с 1 по 11 классы«Стремление к знаниям, трудолюбие и патриотизм»</vt:lpstr>
      <vt:lpstr>1 сентября участковый инспектор Кусаинов Р.К. провёл лекцию по профилактике правонарушений среди учащихся 9-11 классов.Одним из главных направлений деятельности школы является работа по профилактике и преодолению безнадзорности и правонарушений несовершеннолетних. Школа – это первичное звено в системе профилактики и от успешности проведенной работы по выявлению негативных тенденций, по оказанию социальной и педагогической поддержки учащимся зависит общая ситуация по безнадзорности и правонарушениям в целом. Поэтому систематизации этой работы в нашей школе уделяется особое внимание.</vt:lpstr>
      <vt:lpstr>С 5 по 7.09.22 Выставка творческих работ учащихся “Моя семья- моё богатство” Мейтина Н.Н.,  Выставка «Увлечение моей семьи»  Шмельцер Ю.А.</vt:lpstr>
      <vt:lpstr>С 5 по 11.09.22  Выставка  рисунков  «Здоровая семья- будущее страны» ( 1 «Б», 2 «Б», 3 «Б», 4 «Б», 5 «Б»)</vt:lpstr>
      <vt:lpstr>6 сентября «Час добропорядочности» на тему «Толеген Кажыбай – поэт, воспевающий правду»  В целях формирования у молодого поколения духовно-нравственных ценностей через труды известных личностей Департаментом по противодействию коррупции по Акмолинской области с 1 по 9 сентября проводится «Час добропорядочности», посвященный поэту, писателю, журналисту и общественному деятелю Толегену Кажыбаю.Трудовую деятельность Толеген Кажыбай начал в 1966 году в должности литературного сотрудника областной газеты «Көкшетау правдасы». Он прошел тернистый путь от простого работника до главного редактора. До последнего дня своей жизни Толеген Кажыбай работал главным редактором региональной газеты «Бұқпа!».</vt:lpstr>
      <vt:lpstr>6 сентября  Книжная выставка «Дети - счастье семьи» с презентацией книг для семейного чтения( библиотекарь школы Круповская Е.А.</vt:lpstr>
      <vt:lpstr>7.09.22 Консультирование педагогами-психологами родительской общественности «Что может быть семьи дороже?»  Психолог школы Бабенко Л.Т.</vt:lpstr>
      <vt:lpstr>08.09.22 Спортивный праздник «Здоровая семья - будущее Казахстана!» Учителя ФК Тыщенко Н.А., Толыбаев И.Ж., Бендер М.Ю.</vt:lpstr>
      <vt:lpstr>С 5по 11 сентября Челлендж «В объективе семья», Челлендж «Лето.Семья.Каникулы» ( 8 «Б», 9 «Б», 10»Б»)</vt:lpstr>
      <vt:lpstr>9 сентября прошел единый классный час  “Семь Я” ( 1 «Б»,2  «Б»,3 «Б»,4 «Б», 5 «Б», 6 «Б»,7 «Б» 8 «Б»,9 «Б»)</vt:lpstr>
      <vt:lpstr>12.09.22 оформлена информационная страничка  «Роль семьи и семейного воспитания в профилактике правонарушения.</vt:lpstr>
      <vt:lpstr>13.09.22 в 8 «Б» классе прошла лекция «Правонарушение и подросток в современном обществе»</vt:lpstr>
      <vt:lpstr>13.09.22 в 7 «Б» классе прошла беседа  «Профилактика преступлений и правонарушений среди несовершеннолетних, воспитание правового сознания учащихся»</vt:lpstr>
      <vt:lpstr>14.09.22 в 9 «Б» классе прошла беседа «Правонарушение, преступление и подросток»</vt:lpstr>
      <vt:lpstr>С 14.09.22 начался Челленджер посвящённый Дню матери (1 «Б»,3 -4  «А», 4 «Б», 7 «Б»,8 «Б», 9 «Б»,10 «Б»)</vt:lpstr>
      <vt:lpstr>19.09.22 В рамках реализации программы «Родина» Калиулина Дильназ ученица 9 «А» класса, юные историки заняли 3 место в номинации «Моя малая родина» на областном этапе республиканского интеллектуального конкурса.</vt:lpstr>
      <vt:lpstr>20 сентября  началась предвыборная компания «Выборы президента школьного парламенты»  Координатор ДД Шмельцер Ю.А.</vt:lpstr>
      <vt:lpstr>20 сентября прошла само презентация кандидатов на пост президента школьного парламента ( Ученицы Ковбаса Т. 10 «Б» и Важенина М. 8 «Б» классы)</vt:lpstr>
      <vt:lpstr>20 сентября прошла литературная викторина посвященная юбилею Ахмета Байтурсынова( участники 3 «Б» класс)</vt:lpstr>
      <vt:lpstr>20 сентября в фойе школы был оформлен стенд «Мама важнее всех на свете , помните об этом, дети!» Координатор ДД Шмельцер Ю.А.</vt:lpstr>
      <vt:lpstr>21 сентября 2022г. Оформлена предвыборная программа кандидатов представлена на информационном стенде. Координатор ДД Шмельцер Ю.А.</vt:lpstr>
      <vt:lpstr>21 сентября ученица 10 «Б» класса Сорокина Анастасия приняла участие в районном конкурсе «Песня  - родной дом» посвященная дню государственного языка.  Самоуправление  </vt:lpstr>
      <vt:lpstr>21 сентября прошло спортивное мероприятие «Золотая осень». Учителя ФК</vt:lpstr>
      <vt:lpstr>22 сентября для ознакомления с целями, задачами , структурой и деятельностью школьного Парламента, в фойе школы оформлен стенд. Координатор ДД Шмельцер Ю.А.</vt:lpstr>
      <vt:lpstr>24 сентября в 4 – 5 классах проведен мастер класс по изготовлению открыток ко Дню пожилого человека. Координатор ДД Шмельцер Ю.А.</vt:lpstr>
      <vt:lpstr>26 сентября учащиеся приняли участие в акции «Забота»  7 «Б» классный руководитель Литвякова Н.В.</vt:lpstr>
      <vt:lpstr>26. 09 сеть публикаций по ТБ (ПДД, безопасность наших детей, осторожно электричество, что такое буллинг) </vt:lpstr>
      <vt:lpstr>28 сентября в фойе школы организованна выставка рисунков на тему « О, возраст осени ты дорог и прекрасен» ( 1 – 5 классы) Координатор ДД Шмельцер Ю.А.</vt:lpstr>
      <vt:lpstr>28 сентября прошла акция «Забота» в рамках месячника посвященного дню пожилого человека (тимуровская помощь  Контузоровой В.Е.)учащиеся 11 «Б» класса, Классный руководитель Литвинова Н.А.</vt:lpstr>
      <vt:lpstr>28 сентября прошли выборы президента  школьного парламента. Координатор ДД Шмельцер Ю.А.</vt:lpstr>
      <vt:lpstr>28 сентября проходила  подготовка ко «Дню дублера»</vt:lpstr>
      <vt:lpstr>30 сентября в честь профессионального праздника «Дня учителя» проведен турнир по настольному теннису среди педагогов Учитель ФК Толыбаев И.Ж.</vt:lpstr>
      <vt:lpstr>30 сентября видеопоздравление ко «Дню учителя»</vt:lpstr>
      <vt:lpstr>30 сентября Движением школьников проведен «День дублера» посвященный «Дню учителя»</vt:lpstr>
      <vt:lpstr>30 сентября прошел праздничный концерт посвящённый «Дню учителя». </vt:lpstr>
      <vt:lpstr>1 октября прошел праздничный концерт ко Дню пожилого человека.</vt:lpstr>
      <vt:lpstr>3 октября формирование правовой культуры, выставка – информация. соц. педагог Черткова Е.А. С 3 октября стартовала неделя психолого социальной службы «Гармония в душе – гармония в жизни» Бабенко Л.Т, Черткова Е.А.</vt:lpstr>
      <vt:lpstr>5 октября 9 «Б» классе прошел классный час на тему « Честно государство – сильное государство» Классный руководитель Тыщенко Н.А. ( 10,11 классы)</vt:lpstr>
      <vt:lpstr>6 октября прошла школьная лига по футболу среди учащихся 5 – 7 классов.</vt:lpstr>
      <vt:lpstr>10 октября прошли классные часы «Безопасность в сети Интернет» 3 «Б» класс Классный руководитель: Бабенко Л.Т.</vt:lpstr>
      <vt:lpstr>С 10 октября стартовала неделя эстетического цыкал. Руководитель МО Мейтина Н.Н.</vt:lpstr>
      <vt:lpstr>11 октября приняли участие в областном форуме экологических проектов по озеленению, ученица 10 Б класса Ковбаса Т. Руководитель Дунина Н.В </vt:lpstr>
      <vt:lpstr>12 октября оформлена выставка творческих работ учащихся.</vt:lpstr>
      <vt:lpstr>13 октября прошла акция «Забота» 9 «Б» класс  Классный руководитель : Тыщенко Н.А.</vt:lpstr>
      <vt:lpstr>17, 18 октября в рамках реализации плана ко Дню Республики прошли классные часы «Моя Родина мой Казахстан» ( 9 «Б», 7 «Б», 3 «Б», 2 «Б», 10 «Б»)</vt:lpstr>
      <vt:lpstr>18 октября прошла книжная  выставка «Мой Казахстан». Библиотекарь школы Круповская Е.А. </vt:lpstr>
      <vt:lpstr>18 октября проведена интеллектуальная игра «Это Родина моя», (7 «Б» )</vt:lpstr>
      <vt:lpstr>18 октября прошла викторина «Что мы знаем о своей стране» 2 «Б» класс</vt:lpstr>
      <vt:lpstr>19 октября видеопоздравления посвященное Дню Республики , учащиеся 7 «Б» класса Классный руководитель Литвякова Н. В.</vt:lpstr>
      <vt:lpstr>28 октября учащиеся 8 «Б» класса приняли участие в районной онлайн викторине посвященной 150 летию Ахмета Байтурсынова, 120 летию Габидена Мустафина ( Важенина М., Кузнецова М., Оспанова А.) Круповская Е.А., Жакина Ж.Б.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27.08.22 принимали участие в заочном конкурсе видеороликов «Моя школьная жизнь» В конкурсе принимали участие учащаяся 6 «Б» класса Наумова Илона</dc:title>
  <dc:creator>Admin</dc:creator>
  <cp:lastModifiedBy>Admin</cp:lastModifiedBy>
  <cp:revision>121</cp:revision>
  <dcterms:created xsi:type="dcterms:W3CDTF">2022-08-18T13:04:38Z</dcterms:created>
  <dcterms:modified xsi:type="dcterms:W3CDTF">2022-10-28T06:50:52Z</dcterms:modified>
</cp:coreProperties>
</file>